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24"/>
  </p:notesMasterIdLst>
  <p:handoutMasterIdLst>
    <p:handoutMasterId r:id="rId25"/>
  </p:handoutMasterIdLst>
  <p:sldIdLst>
    <p:sldId id="256" r:id="rId2"/>
    <p:sldId id="270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75" r:id="rId12"/>
    <p:sldId id="266" r:id="rId13"/>
    <p:sldId id="276" r:id="rId14"/>
    <p:sldId id="277" r:id="rId15"/>
    <p:sldId id="283" r:id="rId16"/>
    <p:sldId id="284" r:id="rId17"/>
    <p:sldId id="272" r:id="rId18"/>
    <p:sldId id="278" r:id="rId19"/>
    <p:sldId id="279" r:id="rId20"/>
    <p:sldId id="280" r:id="rId21"/>
    <p:sldId id="281" r:id="rId22"/>
    <p:sldId id="26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>
      <p:cViewPr>
        <p:scale>
          <a:sx n="93" d="100"/>
          <a:sy n="93" d="100"/>
        </p:scale>
        <p:origin x="9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DD0A7D-2CC2-4E2F-99CE-6CFEE5B57320}" type="doc">
      <dgm:prSet loTypeId="urn:microsoft.com/office/officeart/2005/8/layout/bProcess3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FE3949B5-62E7-4802-A216-C90DD2D863CC}" type="pres">
      <dgm:prSet presAssocID="{EADD0A7D-2CC2-4E2F-99CE-6CFEE5B57320}" presName="Name0" presStyleCnt="0">
        <dgm:presLayoutVars>
          <dgm:dir/>
          <dgm:resizeHandles val="exact"/>
        </dgm:presLayoutVars>
      </dgm:prSet>
      <dgm:spPr/>
    </dgm:pt>
  </dgm:ptLst>
  <dgm:cxnLst>
    <dgm:cxn modelId="{CA419573-B022-4C4D-98BD-7F17A3F2E29E}" type="presOf" srcId="{EADD0A7D-2CC2-4E2F-99CE-6CFEE5B57320}" destId="{FE3949B5-62E7-4802-A216-C90DD2D863CC}" srcOrd="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5A0269-E9BE-4207-BD5A-2E05E1FD30CC}" type="doc">
      <dgm:prSet loTypeId="urn:microsoft.com/office/officeart/2008/layout/CircleAccentTimeline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D3121E83-8C82-4605-81D4-F3276FB56DD1}">
      <dgm:prSet phldrT="[Metin]"/>
      <dgm:spPr/>
      <dgm:t>
        <a:bodyPr/>
        <a:lstStyle/>
        <a:p>
          <a:r>
            <a:rPr lang="tr-TR" dirty="0" err="1"/>
            <a:t>About</a:t>
          </a:r>
          <a:r>
            <a:rPr lang="tr-TR" dirty="0"/>
            <a:t> </a:t>
          </a:r>
          <a:r>
            <a:rPr lang="tr-TR" dirty="0" err="1"/>
            <a:t>Face</a:t>
          </a:r>
          <a:r>
            <a:rPr lang="tr-TR" dirty="0"/>
            <a:t> </a:t>
          </a:r>
          <a:r>
            <a:rPr lang="tr-TR" dirty="0" err="1"/>
            <a:t>Recognition</a:t>
          </a:r>
          <a:endParaRPr lang="tr-TR" dirty="0"/>
        </a:p>
      </dgm:t>
    </dgm:pt>
    <dgm:pt modelId="{EACBB693-7406-4B1C-9FBC-D4481A8B0E78}" type="parTrans" cxnId="{38CE0F18-D072-47D0-9A6E-C63DBAC51F28}">
      <dgm:prSet/>
      <dgm:spPr/>
      <dgm:t>
        <a:bodyPr/>
        <a:lstStyle/>
        <a:p>
          <a:endParaRPr lang="tr-TR"/>
        </a:p>
      </dgm:t>
    </dgm:pt>
    <dgm:pt modelId="{CA97E59A-27E2-4382-8AEE-BF7A59C3FDDF}" type="sibTrans" cxnId="{38CE0F18-D072-47D0-9A6E-C63DBAC51F28}">
      <dgm:prSet/>
      <dgm:spPr/>
      <dgm:t>
        <a:bodyPr/>
        <a:lstStyle/>
        <a:p>
          <a:endParaRPr lang="tr-TR"/>
        </a:p>
      </dgm:t>
    </dgm:pt>
    <dgm:pt modelId="{1C302BFB-3D21-4D23-9221-930F1E105E5C}">
      <dgm:prSet phldrT="[Metin]"/>
      <dgm:spPr/>
      <dgm:t>
        <a:bodyPr/>
        <a:lstStyle/>
        <a:p>
          <a:r>
            <a:rPr lang="tr-TR" dirty="0"/>
            <a:t>Project </a:t>
          </a:r>
          <a:r>
            <a:rPr lang="tr-TR" dirty="0" err="1"/>
            <a:t>Details</a:t>
          </a:r>
          <a:endParaRPr lang="tr-TR" dirty="0"/>
        </a:p>
      </dgm:t>
    </dgm:pt>
    <dgm:pt modelId="{000E6B41-061F-4999-93A9-4FE83D8429B8}" type="parTrans" cxnId="{B1C60DE6-4627-421B-A042-181559125239}">
      <dgm:prSet/>
      <dgm:spPr/>
      <dgm:t>
        <a:bodyPr/>
        <a:lstStyle/>
        <a:p>
          <a:endParaRPr lang="tr-TR"/>
        </a:p>
      </dgm:t>
    </dgm:pt>
    <dgm:pt modelId="{436F0768-B255-417E-B117-6ADE32368AE8}" type="sibTrans" cxnId="{B1C60DE6-4627-421B-A042-181559125239}">
      <dgm:prSet/>
      <dgm:spPr/>
      <dgm:t>
        <a:bodyPr/>
        <a:lstStyle/>
        <a:p>
          <a:endParaRPr lang="tr-TR"/>
        </a:p>
      </dgm:t>
    </dgm:pt>
    <dgm:pt modelId="{C3F89978-D1B4-4EC8-A0BF-38861FA1CC41}">
      <dgm:prSet phldrT="[Metin]"/>
      <dgm:spPr/>
      <dgm:t>
        <a:bodyPr/>
        <a:lstStyle/>
        <a:p>
          <a:r>
            <a:rPr lang="tr-TR" dirty="0"/>
            <a:t>Tools</a:t>
          </a:r>
        </a:p>
      </dgm:t>
    </dgm:pt>
    <dgm:pt modelId="{F382A763-699E-4F76-9FC4-33B4F4914D52}" type="parTrans" cxnId="{28A3983D-8030-474D-A1AE-ECB572A4294C}">
      <dgm:prSet/>
      <dgm:spPr/>
      <dgm:t>
        <a:bodyPr/>
        <a:lstStyle/>
        <a:p>
          <a:endParaRPr lang="tr-TR"/>
        </a:p>
      </dgm:t>
    </dgm:pt>
    <dgm:pt modelId="{08084A0B-6248-4738-BE8E-D98F8CC85593}" type="sibTrans" cxnId="{28A3983D-8030-474D-A1AE-ECB572A4294C}">
      <dgm:prSet/>
      <dgm:spPr/>
      <dgm:t>
        <a:bodyPr/>
        <a:lstStyle/>
        <a:p>
          <a:endParaRPr lang="tr-TR"/>
        </a:p>
      </dgm:t>
    </dgm:pt>
    <dgm:pt modelId="{8481BCD2-7D86-44F6-A884-9642DDEC4598}">
      <dgm:prSet phldrT="[Metin]"/>
      <dgm:spPr/>
      <dgm:t>
        <a:bodyPr/>
        <a:lstStyle/>
        <a:p>
          <a:r>
            <a:rPr lang="tr-TR" dirty="0" err="1"/>
            <a:t>Implementation</a:t>
          </a:r>
          <a:endParaRPr lang="tr-TR" dirty="0"/>
        </a:p>
      </dgm:t>
    </dgm:pt>
    <dgm:pt modelId="{AD2E8DE4-5C30-489C-BF2A-A55FCF2D5A53}" type="parTrans" cxnId="{5307F4AC-00D1-4571-8D35-97B2C030B90E}">
      <dgm:prSet/>
      <dgm:spPr/>
      <dgm:t>
        <a:bodyPr/>
        <a:lstStyle/>
        <a:p>
          <a:endParaRPr lang="tr-TR"/>
        </a:p>
      </dgm:t>
    </dgm:pt>
    <dgm:pt modelId="{AE3F3031-AC8A-46A1-85FC-F73BCB39782C}" type="sibTrans" cxnId="{5307F4AC-00D1-4571-8D35-97B2C030B90E}">
      <dgm:prSet/>
      <dgm:spPr/>
      <dgm:t>
        <a:bodyPr/>
        <a:lstStyle/>
        <a:p>
          <a:endParaRPr lang="tr-TR"/>
        </a:p>
      </dgm:t>
    </dgm:pt>
    <dgm:pt modelId="{C14E0BA5-D980-4D12-B4EC-3DE1931CA4C4}">
      <dgm:prSet/>
      <dgm:spPr/>
      <dgm:t>
        <a:bodyPr/>
        <a:lstStyle/>
        <a:p>
          <a:r>
            <a:rPr lang="tr-TR" dirty="0" err="1"/>
            <a:t>Steps</a:t>
          </a:r>
          <a:r>
            <a:rPr lang="tr-TR" dirty="0"/>
            <a:t> of </a:t>
          </a:r>
          <a:r>
            <a:rPr lang="tr-TR" dirty="0" err="1"/>
            <a:t>Face</a:t>
          </a:r>
          <a:r>
            <a:rPr lang="tr-TR" dirty="0"/>
            <a:t> </a:t>
          </a:r>
          <a:r>
            <a:rPr lang="tr-TR" dirty="0" err="1"/>
            <a:t>Recognition</a:t>
          </a:r>
          <a:endParaRPr lang="tr-TR" dirty="0"/>
        </a:p>
      </dgm:t>
    </dgm:pt>
    <dgm:pt modelId="{05803D83-3BAA-49CF-AE7C-48FE58B7F04E}" type="parTrans" cxnId="{029936A2-C652-4237-B171-CD0BE2061E8A}">
      <dgm:prSet/>
      <dgm:spPr/>
      <dgm:t>
        <a:bodyPr/>
        <a:lstStyle/>
        <a:p>
          <a:endParaRPr lang="tr-TR"/>
        </a:p>
      </dgm:t>
    </dgm:pt>
    <dgm:pt modelId="{813EE6F2-65F5-4D79-803C-259C7B537B81}" type="sibTrans" cxnId="{029936A2-C652-4237-B171-CD0BE2061E8A}">
      <dgm:prSet/>
      <dgm:spPr/>
      <dgm:t>
        <a:bodyPr/>
        <a:lstStyle/>
        <a:p>
          <a:endParaRPr lang="tr-TR"/>
        </a:p>
      </dgm:t>
    </dgm:pt>
    <dgm:pt modelId="{4A45F24B-219D-4AF0-907A-9462FCC36AF4}">
      <dgm:prSet/>
      <dgm:spPr/>
      <dgm:t>
        <a:bodyPr/>
        <a:lstStyle/>
        <a:p>
          <a:r>
            <a:rPr lang="tr-TR" dirty="0" err="1"/>
            <a:t>Feature</a:t>
          </a:r>
          <a:r>
            <a:rPr lang="tr-TR" dirty="0"/>
            <a:t> </a:t>
          </a:r>
          <a:r>
            <a:rPr lang="tr-TR" dirty="0" err="1"/>
            <a:t>Matching</a:t>
          </a:r>
          <a:endParaRPr lang="tr-TR" dirty="0"/>
        </a:p>
      </dgm:t>
    </dgm:pt>
    <dgm:pt modelId="{D6448DCA-4C41-45A8-819A-CA8008032FEB}" type="parTrans" cxnId="{62814757-20A6-4199-B1FE-2F460EAFAFCD}">
      <dgm:prSet/>
      <dgm:spPr/>
      <dgm:t>
        <a:bodyPr/>
        <a:lstStyle/>
        <a:p>
          <a:endParaRPr lang="tr-TR"/>
        </a:p>
      </dgm:t>
    </dgm:pt>
    <dgm:pt modelId="{3480CC3C-EA6A-41A5-8CD2-99967A385EB1}" type="sibTrans" cxnId="{62814757-20A6-4199-B1FE-2F460EAFAFCD}">
      <dgm:prSet/>
      <dgm:spPr/>
      <dgm:t>
        <a:bodyPr/>
        <a:lstStyle/>
        <a:p>
          <a:endParaRPr lang="tr-TR"/>
        </a:p>
      </dgm:t>
    </dgm:pt>
    <dgm:pt modelId="{086ECC53-B4F8-4733-8266-FC68E08A65C6}">
      <dgm:prSet/>
      <dgm:spPr/>
      <dgm:t>
        <a:bodyPr/>
        <a:lstStyle/>
        <a:p>
          <a:r>
            <a:rPr lang="tr-TR" dirty="0" err="1"/>
            <a:t>Face</a:t>
          </a:r>
          <a:r>
            <a:rPr lang="tr-TR" dirty="0"/>
            <a:t> </a:t>
          </a:r>
          <a:r>
            <a:rPr lang="tr-TR" dirty="0" err="1"/>
            <a:t>Detectiom</a:t>
          </a:r>
          <a:endParaRPr lang="tr-TR" dirty="0"/>
        </a:p>
      </dgm:t>
    </dgm:pt>
    <dgm:pt modelId="{384EEE49-E629-4239-B10C-59B39B009912}" type="parTrans" cxnId="{B4002C76-E9E4-4791-812C-1CCDDE2E36F5}">
      <dgm:prSet/>
      <dgm:spPr/>
      <dgm:t>
        <a:bodyPr/>
        <a:lstStyle/>
        <a:p>
          <a:endParaRPr lang="tr-TR"/>
        </a:p>
      </dgm:t>
    </dgm:pt>
    <dgm:pt modelId="{2D58BC9E-4809-429C-8C65-59D2D3DE0E42}" type="sibTrans" cxnId="{B4002C76-E9E4-4791-812C-1CCDDE2E36F5}">
      <dgm:prSet/>
      <dgm:spPr/>
      <dgm:t>
        <a:bodyPr/>
        <a:lstStyle/>
        <a:p>
          <a:endParaRPr lang="tr-TR"/>
        </a:p>
      </dgm:t>
    </dgm:pt>
    <dgm:pt modelId="{A46E27D5-1084-4EC4-A01A-18D3B77BBD14}">
      <dgm:prSet/>
      <dgm:spPr/>
      <dgm:t>
        <a:bodyPr/>
        <a:lstStyle/>
        <a:p>
          <a:r>
            <a:rPr lang="tr-TR" dirty="0" err="1"/>
            <a:t>Feature</a:t>
          </a:r>
          <a:r>
            <a:rPr lang="tr-TR" dirty="0"/>
            <a:t> </a:t>
          </a:r>
          <a:r>
            <a:rPr lang="tr-TR" dirty="0" err="1"/>
            <a:t>Extraction</a:t>
          </a:r>
          <a:endParaRPr lang="tr-TR" dirty="0"/>
        </a:p>
      </dgm:t>
    </dgm:pt>
    <dgm:pt modelId="{22079EF2-5829-4A86-A263-83253C0CDD35}" type="parTrans" cxnId="{AB5E59A5-3E3D-41AE-9C0D-98BCFFF0163A}">
      <dgm:prSet/>
      <dgm:spPr/>
      <dgm:t>
        <a:bodyPr/>
        <a:lstStyle/>
        <a:p>
          <a:endParaRPr lang="tr-TR"/>
        </a:p>
      </dgm:t>
    </dgm:pt>
    <dgm:pt modelId="{09E3117A-8941-4908-82A2-CA9696E114A4}" type="sibTrans" cxnId="{AB5E59A5-3E3D-41AE-9C0D-98BCFFF0163A}">
      <dgm:prSet/>
      <dgm:spPr/>
      <dgm:t>
        <a:bodyPr/>
        <a:lstStyle/>
        <a:p>
          <a:endParaRPr lang="tr-TR"/>
        </a:p>
      </dgm:t>
    </dgm:pt>
    <dgm:pt modelId="{06ABDD43-4680-48FB-9609-F7FB0603A7B3}">
      <dgm:prSet/>
      <dgm:spPr/>
      <dgm:t>
        <a:bodyPr/>
        <a:lstStyle/>
        <a:p>
          <a:r>
            <a:rPr lang="tr-TR" dirty="0" err="1"/>
            <a:t>Face</a:t>
          </a:r>
          <a:r>
            <a:rPr lang="tr-TR" dirty="0"/>
            <a:t> </a:t>
          </a:r>
          <a:r>
            <a:rPr lang="tr-TR" dirty="0" err="1"/>
            <a:t>Alignment</a:t>
          </a:r>
          <a:endParaRPr lang="tr-TR" dirty="0"/>
        </a:p>
      </dgm:t>
    </dgm:pt>
    <dgm:pt modelId="{6879F45A-15F7-43BC-8780-B51021C25095}" type="parTrans" cxnId="{9019DF9F-32F1-4014-BF4D-A5F69B3BE7CB}">
      <dgm:prSet/>
      <dgm:spPr/>
      <dgm:t>
        <a:bodyPr/>
        <a:lstStyle/>
        <a:p>
          <a:endParaRPr lang="tr-TR"/>
        </a:p>
      </dgm:t>
    </dgm:pt>
    <dgm:pt modelId="{218D9D82-F43F-4F80-B458-8E133A0DB49D}" type="sibTrans" cxnId="{9019DF9F-32F1-4014-BF4D-A5F69B3BE7CB}">
      <dgm:prSet/>
      <dgm:spPr/>
      <dgm:t>
        <a:bodyPr/>
        <a:lstStyle/>
        <a:p>
          <a:endParaRPr lang="tr-TR"/>
        </a:p>
      </dgm:t>
    </dgm:pt>
    <dgm:pt modelId="{44679147-001E-4A9D-A661-D9E4170D42C1}">
      <dgm:prSet/>
      <dgm:spPr/>
      <dgm:t>
        <a:bodyPr/>
        <a:lstStyle/>
        <a:p>
          <a:r>
            <a:rPr lang="tr-TR" dirty="0" err="1"/>
            <a:t>Normalization</a:t>
          </a:r>
          <a:endParaRPr lang="tr-TR" dirty="0"/>
        </a:p>
      </dgm:t>
    </dgm:pt>
    <dgm:pt modelId="{1A2D84F7-5213-4736-93A4-2E4750E13350}" type="parTrans" cxnId="{73040725-9EA9-437D-91F9-D1D36A2F6CEE}">
      <dgm:prSet/>
      <dgm:spPr/>
      <dgm:t>
        <a:bodyPr/>
        <a:lstStyle/>
        <a:p>
          <a:endParaRPr lang="tr-TR"/>
        </a:p>
      </dgm:t>
    </dgm:pt>
    <dgm:pt modelId="{F283EBE1-E609-471C-8B3C-65BB14D9A49C}" type="sibTrans" cxnId="{73040725-9EA9-437D-91F9-D1D36A2F6CEE}">
      <dgm:prSet/>
      <dgm:spPr/>
      <dgm:t>
        <a:bodyPr/>
        <a:lstStyle/>
        <a:p>
          <a:endParaRPr lang="tr-TR"/>
        </a:p>
      </dgm:t>
    </dgm:pt>
    <dgm:pt modelId="{740881CE-383A-4188-8A9F-6E7E28AD27BE}">
      <dgm:prSet/>
      <dgm:spPr/>
      <dgm:t>
        <a:bodyPr/>
        <a:lstStyle/>
        <a:p>
          <a:r>
            <a:rPr lang="tr-TR" dirty="0" err="1"/>
            <a:t>Methods</a:t>
          </a:r>
          <a:endParaRPr lang="tr-TR" dirty="0"/>
        </a:p>
      </dgm:t>
    </dgm:pt>
    <dgm:pt modelId="{21CCD3BD-5AED-482E-AAE8-A4740A1C9DE2}" type="parTrans" cxnId="{32732328-CC56-40EF-8359-00FCF30FC0FF}">
      <dgm:prSet/>
      <dgm:spPr/>
      <dgm:t>
        <a:bodyPr/>
        <a:lstStyle/>
        <a:p>
          <a:endParaRPr lang="tr-TR"/>
        </a:p>
      </dgm:t>
    </dgm:pt>
    <dgm:pt modelId="{C95D0C55-ADF5-4B11-8B19-F8011D36A249}" type="sibTrans" cxnId="{32732328-CC56-40EF-8359-00FCF30FC0FF}">
      <dgm:prSet/>
      <dgm:spPr/>
      <dgm:t>
        <a:bodyPr/>
        <a:lstStyle/>
        <a:p>
          <a:endParaRPr lang="tr-TR"/>
        </a:p>
      </dgm:t>
    </dgm:pt>
    <dgm:pt modelId="{3A7A2776-AADF-4B0A-8D85-FB54DB4B9650}" type="pres">
      <dgm:prSet presAssocID="{E15A0269-E9BE-4207-BD5A-2E05E1FD30CC}" presName="Name0" presStyleCnt="0">
        <dgm:presLayoutVars>
          <dgm:dir/>
        </dgm:presLayoutVars>
      </dgm:prSet>
      <dgm:spPr/>
    </dgm:pt>
    <dgm:pt modelId="{DB38451D-283C-4653-ADFB-0541C2799301}" type="pres">
      <dgm:prSet presAssocID="{D3121E83-8C82-4605-81D4-F3276FB56DD1}" presName="parComposite" presStyleCnt="0"/>
      <dgm:spPr/>
    </dgm:pt>
    <dgm:pt modelId="{A017D9A1-1372-4E9C-99ED-5ABF287933EF}" type="pres">
      <dgm:prSet presAssocID="{D3121E83-8C82-4605-81D4-F3276FB56DD1}" presName="parBigCircle" presStyleLbl="node0" presStyleIdx="0" presStyleCnt="3"/>
      <dgm:spPr/>
    </dgm:pt>
    <dgm:pt modelId="{98E61CD6-3634-4C18-9048-13BB5E09E9C4}" type="pres">
      <dgm:prSet presAssocID="{D3121E83-8C82-4605-81D4-F3276FB56DD1}" presName="parTx" presStyleLbl="revTx" presStyleIdx="0" presStyleCnt="19"/>
      <dgm:spPr/>
    </dgm:pt>
    <dgm:pt modelId="{5B427792-A9D2-40DC-83D2-023CA6298C58}" type="pres">
      <dgm:prSet presAssocID="{D3121E83-8C82-4605-81D4-F3276FB56DD1}" presName="bSpace" presStyleCnt="0"/>
      <dgm:spPr/>
    </dgm:pt>
    <dgm:pt modelId="{BDC6E901-43D1-4530-B1CC-75A77DEF3D68}" type="pres">
      <dgm:prSet presAssocID="{D3121E83-8C82-4605-81D4-F3276FB56DD1}" presName="parBackupNorm" presStyleCnt="0"/>
      <dgm:spPr/>
    </dgm:pt>
    <dgm:pt modelId="{57272986-9D82-4F95-85D3-808028328024}" type="pres">
      <dgm:prSet presAssocID="{CA97E59A-27E2-4382-8AEE-BF7A59C3FDDF}" presName="parSpace" presStyleCnt="0"/>
      <dgm:spPr/>
    </dgm:pt>
    <dgm:pt modelId="{625C1BAB-20C7-4C8F-A84A-8ACFACA4517B}" type="pres">
      <dgm:prSet presAssocID="{C14E0BA5-D980-4D12-B4EC-3DE1931CA4C4}" presName="parComposite" presStyleCnt="0"/>
      <dgm:spPr/>
    </dgm:pt>
    <dgm:pt modelId="{2D8FBE9A-BA85-4429-B852-EC20858E7784}" type="pres">
      <dgm:prSet presAssocID="{C14E0BA5-D980-4D12-B4EC-3DE1931CA4C4}" presName="parBigCircle" presStyleLbl="node0" presStyleIdx="1" presStyleCnt="3"/>
      <dgm:spPr/>
    </dgm:pt>
    <dgm:pt modelId="{7E0B1648-6F4B-44F1-9FCC-4D48C953F9BF}" type="pres">
      <dgm:prSet presAssocID="{C14E0BA5-D980-4D12-B4EC-3DE1931CA4C4}" presName="parTx" presStyleLbl="revTx" presStyleIdx="1" presStyleCnt="19"/>
      <dgm:spPr/>
    </dgm:pt>
    <dgm:pt modelId="{41510319-79BF-488A-9643-5F6EC5B2AAA8}" type="pres">
      <dgm:prSet presAssocID="{C14E0BA5-D980-4D12-B4EC-3DE1931CA4C4}" presName="bSpace" presStyleCnt="0"/>
      <dgm:spPr/>
    </dgm:pt>
    <dgm:pt modelId="{14841759-A838-4A8D-92C6-A1570731127A}" type="pres">
      <dgm:prSet presAssocID="{C14E0BA5-D980-4D12-B4EC-3DE1931CA4C4}" presName="parBackupNorm" presStyleCnt="0"/>
      <dgm:spPr/>
    </dgm:pt>
    <dgm:pt modelId="{6B4CE0CB-7726-44A7-982E-8B6E1166629C}" type="pres">
      <dgm:prSet presAssocID="{813EE6F2-65F5-4D79-803C-259C7B537B81}" presName="parSpace" presStyleCnt="0"/>
      <dgm:spPr/>
    </dgm:pt>
    <dgm:pt modelId="{AB2AED58-9375-413C-BDA4-FEA311CABC47}" type="pres">
      <dgm:prSet presAssocID="{086ECC53-B4F8-4733-8266-FC68E08A65C6}" presName="desBackupLeftNorm" presStyleCnt="0"/>
      <dgm:spPr/>
    </dgm:pt>
    <dgm:pt modelId="{6D6D4F62-A73A-44D5-8DF0-028DCD5238DB}" type="pres">
      <dgm:prSet presAssocID="{086ECC53-B4F8-4733-8266-FC68E08A65C6}" presName="desComposite" presStyleCnt="0"/>
      <dgm:spPr/>
    </dgm:pt>
    <dgm:pt modelId="{FD0B3628-7A29-433D-AF7E-2520538C2B78}" type="pres">
      <dgm:prSet presAssocID="{086ECC53-B4F8-4733-8266-FC68E08A65C6}" presName="desCircle" presStyleLbl="node1" presStyleIdx="0" presStyleCnt="8"/>
      <dgm:spPr/>
    </dgm:pt>
    <dgm:pt modelId="{6C6197B5-18AE-4591-BB21-B717738ACBB5}" type="pres">
      <dgm:prSet presAssocID="{086ECC53-B4F8-4733-8266-FC68E08A65C6}" presName="chTx" presStyleLbl="revTx" presStyleIdx="2" presStyleCnt="19"/>
      <dgm:spPr/>
    </dgm:pt>
    <dgm:pt modelId="{222F38D3-D826-451C-B2A5-377D6CF94ABF}" type="pres">
      <dgm:prSet presAssocID="{086ECC53-B4F8-4733-8266-FC68E08A65C6}" presName="desTx" presStyleLbl="revTx" presStyleIdx="3" presStyleCnt="19">
        <dgm:presLayoutVars>
          <dgm:bulletEnabled val="1"/>
        </dgm:presLayoutVars>
      </dgm:prSet>
      <dgm:spPr/>
    </dgm:pt>
    <dgm:pt modelId="{A515429E-E870-4B33-B6C7-9DEE7B112165}" type="pres">
      <dgm:prSet presAssocID="{086ECC53-B4F8-4733-8266-FC68E08A65C6}" presName="desBackupRightNorm" presStyleCnt="0"/>
      <dgm:spPr/>
    </dgm:pt>
    <dgm:pt modelId="{7A9A25F3-35AB-4A23-AF19-B1136CDA9A74}" type="pres">
      <dgm:prSet presAssocID="{2D58BC9E-4809-429C-8C65-59D2D3DE0E42}" presName="desSpace" presStyleCnt="0"/>
      <dgm:spPr/>
    </dgm:pt>
    <dgm:pt modelId="{917DB401-DE8B-4A0D-A78C-383DCB9917AC}" type="pres">
      <dgm:prSet presAssocID="{06ABDD43-4680-48FB-9609-F7FB0603A7B3}" presName="desBackupLeftNorm" presStyleCnt="0"/>
      <dgm:spPr/>
    </dgm:pt>
    <dgm:pt modelId="{5311F1D5-183B-4977-95C6-0B90D65AC5CF}" type="pres">
      <dgm:prSet presAssocID="{06ABDD43-4680-48FB-9609-F7FB0603A7B3}" presName="desComposite" presStyleCnt="0"/>
      <dgm:spPr/>
    </dgm:pt>
    <dgm:pt modelId="{C8BA9777-BF56-45AA-90A1-9835B0D23088}" type="pres">
      <dgm:prSet presAssocID="{06ABDD43-4680-48FB-9609-F7FB0603A7B3}" presName="desCircle" presStyleLbl="node1" presStyleIdx="1" presStyleCnt="8"/>
      <dgm:spPr/>
    </dgm:pt>
    <dgm:pt modelId="{5743EAAD-5D58-4D1D-A024-7397DB34AFCB}" type="pres">
      <dgm:prSet presAssocID="{06ABDD43-4680-48FB-9609-F7FB0603A7B3}" presName="chTx" presStyleLbl="revTx" presStyleIdx="4" presStyleCnt="19"/>
      <dgm:spPr/>
    </dgm:pt>
    <dgm:pt modelId="{1CE48729-9C1E-43A5-A32C-C74D171014B2}" type="pres">
      <dgm:prSet presAssocID="{06ABDD43-4680-48FB-9609-F7FB0603A7B3}" presName="desTx" presStyleLbl="revTx" presStyleIdx="5" presStyleCnt="19">
        <dgm:presLayoutVars>
          <dgm:bulletEnabled val="1"/>
        </dgm:presLayoutVars>
      </dgm:prSet>
      <dgm:spPr/>
    </dgm:pt>
    <dgm:pt modelId="{8F977C1C-69C7-4990-935F-6E7DC392BAA5}" type="pres">
      <dgm:prSet presAssocID="{06ABDD43-4680-48FB-9609-F7FB0603A7B3}" presName="desBackupRightNorm" presStyleCnt="0"/>
      <dgm:spPr/>
    </dgm:pt>
    <dgm:pt modelId="{36AC74A7-6651-4476-8DAE-A9B4EC4B6184}" type="pres">
      <dgm:prSet presAssocID="{218D9D82-F43F-4F80-B458-8E133A0DB49D}" presName="desSpace" presStyleCnt="0"/>
      <dgm:spPr/>
    </dgm:pt>
    <dgm:pt modelId="{845D5DD9-B696-45E0-A744-7611927F51F2}" type="pres">
      <dgm:prSet presAssocID="{44679147-001E-4A9D-A661-D9E4170D42C1}" presName="desBackupLeftNorm" presStyleCnt="0"/>
      <dgm:spPr/>
    </dgm:pt>
    <dgm:pt modelId="{980C3E75-6ECB-49B6-9F52-805A6DD55F04}" type="pres">
      <dgm:prSet presAssocID="{44679147-001E-4A9D-A661-D9E4170D42C1}" presName="desComposite" presStyleCnt="0"/>
      <dgm:spPr/>
    </dgm:pt>
    <dgm:pt modelId="{5973724A-20E9-4912-8730-BE42467011FE}" type="pres">
      <dgm:prSet presAssocID="{44679147-001E-4A9D-A661-D9E4170D42C1}" presName="desCircle" presStyleLbl="node1" presStyleIdx="2" presStyleCnt="8"/>
      <dgm:spPr/>
    </dgm:pt>
    <dgm:pt modelId="{7B7BFA97-EFF0-490F-B4EA-35576837D25C}" type="pres">
      <dgm:prSet presAssocID="{44679147-001E-4A9D-A661-D9E4170D42C1}" presName="chTx" presStyleLbl="revTx" presStyleIdx="6" presStyleCnt="19"/>
      <dgm:spPr/>
    </dgm:pt>
    <dgm:pt modelId="{4BDF9FAF-2ABF-4076-9A86-6D2EE83F4750}" type="pres">
      <dgm:prSet presAssocID="{44679147-001E-4A9D-A661-D9E4170D42C1}" presName="desTx" presStyleLbl="revTx" presStyleIdx="7" presStyleCnt="19">
        <dgm:presLayoutVars>
          <dgm:bulletEnabled val="1"/>
        </dgm:presLayoutVars>
      </dgm:prSet>
      <dgm:spPr/>
    </dgm:pt>
    <dgm:pt modelId="{9BCDFCCF-2AB5-4F59-A5B6-CBBC9B887496}" type="pres">
      <dgm:prSet presAssocID="{44679147-001E-4A9D-A661-D9E4170D42C1}" presName="desBackupRightNorm" presStyleCnt="0"/>
      <dgm:spPr/>
    </dgm:pt>
    <dgm:pt modelId="{C06F810A-9883-47F2-8585-52B8942FE603}" type="pres">
      <dgm:prSet presAssocID="{F283EBE1-E609-471C-8B3C-65BB14D9A49C}" presName="desSpace" presStyleCnt="0"/>
      <dgm:spPr/>
    </dgm:pt>
    <dgm:pt modelId="{AB614F84-D5AE-40E1-9EC5-291049D34D95}" type="pres">
      <dgm:prSet presAssocID="{A46E27D5-1084-4EC4-A01A-18D3B77BBD14}" presName="desBackupLeftNorm" presStyleCnt="0"/>
      <dgm:spPr/>
    </dgm:pt>
    <dgm:pt modelId="{FFB0D33D-748A-43E7-B027-E571C7E6BCB5}" type="pres">
      <dgm:prSet presAssocID="{A46E27D5-1084-4EC4-A01A-18D3B77BBD14}" presName="desComposite" presStyleCnt="0"/>
      <dgm:spPr/>
    </dgm:pt>
    <dgm:pt modelId="{957BC114-DC93-4458-BCE7-68A915CCA052}" type="pres">
      <dgm:prSet presAssocID="{A46E27D5-1084-4EC4-A01A-18D3B77BBD14}" presName="desCircle" presStyleLbl="node1" presStyleIdx="3" presStyleCnt="8"/>
      <dgm:spPr/>
    </dgm:pt>
    <dgm:pt modelId="{059E8B5F-EEB7-47A0-A32F-694BA2F9208D}" type="pres">
      <dgm:prSet presAssocID="{A46E27D5-1084-4EC4-A01A-18D3B77BBD14}" presName="chTx" presStyleLbl="revTx" presStyleIdx="8" presStyleCnt="19"/>
      <dgm:spPr/>
    </dgm:pt>
    <dgm:pt modelId="{43212A4F-A9DD-489E-A154-4504D3261FAF}" type="pres">
      <dgm:prSet presAssocID="{A46E27D5-1084-4EC4-A01A-18D3B77BBD14}" presName="desTx" presStyleLbl="revTx" presStyleIdx="9" presStyleCnt="19">
        <dgm:presLayoutVars>
          <dgm:bulletEnabled val="1"/>
        </dgm:presLayoutVars>
      </dgm:prSet>
      <dgm:spPr/>
    </dgm:pt>
    <dgm:pt modelId="{144792E8-44FF-4A76-B68B-3258EA38B7FA}" type="pres">
      <dgm:prSet presAssocID="{A46E27D5-1084-4EC4-A01A-18D3B77BBD14}" presName="desBackupRightNorm" presStyleCnt="0"/>
      <dgm:spPr/>
    </dgm:pt>
    <dgm:pt modelId="{645FD623-5E40-4F1C-8BF0-F1D6BC463F5D}" type="pres">
      <dgm:prSet presAssocID="{09E3117A-8941-4908-82A2-CA9696E114A4}" presName="desSpace" presStyleCnt="0"/>
      <dgm:spPr/>
    </dgm:pt>
    <dgm:pt modelId="{81F9A865-D94D-4FBA-90B6-1364D0BCAF96}" type="pres">
      <dgm:prSet presAssocID="{4A45F24B-219D-4AF0-907A-9462FCC36AF4}" presName="desBackupLeftNorm" presStyleCnt="0"/>
      <dgm:spPr/>
    </dgm:pt>
    <dgm:pt modelId="{F4A5133A-F44D-4A9D-9B18-08F2106373F9}" type="pres">
      <dgm:prSet presAssocID="{4A45F24B-219D-4AF0-907A-9462FCC36AF4}" presName="desComposite" presStyleCnt="0"/>
      <dgm:spPr/>
    </dgm:pt>
    <dgm:pt modelId="{2338C4A3-D917-46F3-B0EA-24F1A9655A77}" type="pres">
      <dgm:prSet presAssocID="{4A45F24B-219D-4AF0-907A-9462FCC36AF4}" presName="desCircle" presStyleLbl="node1" presStyleIdx="4" presStyleCnt="8"/>
      <dgm:spPr/>
    </dgm:pt>
    <dgm:pt modelId="{181376EE-40CA-4CED-8A36-DF3C1A8EAAED}" type="pres">
      <dgm:prSet presAssocID="{4A45F24B-219D-4AF0-907A-9462FCC36AF4}" presName="chTx" presStyleLbl="revTx" presStyleIdx="10" presStyleCnt="19"/>
      <dgm:spPr/>
    </dgm:pt>
    <dgm:pt modelId="{2E73DA38-D7C9-4E3F-8276-6ADE1C5839F7}" type="pres">
      <dgm:prSet presAssocID="{4A45F24B-219D-4AF0-907A-9462FCC36AF4}" presName="desTx" presStyleLbl="revTx" presStyleIdx="11" presStyleCnt="19">
        <dgm:presLayoutVars>
          <dgm:bulletEnabled val="1"/>
        </dgm:presLayoutVars>
      </dgm:prSet>
      <dgm:spPr/>
    </dgm:pt>
    <dgm:pt modelId="{83E82F8B-DD26-4261-A337-C0EC7BECE037}" type="pres">
      <dgm:prSet presAssocID="{4A45F24B-219D-4AF0-907A-9462FCC36AF4}" presName="desBackupRightNorm" presStyleCnt="0"/>
      <dgm:spPr/>
    </dgm:pt>
    <dgm:pt modelId="{177E7C90-8626-4898-ABD0-A4E7E8669C85}" type="pres">
      <dgm:prSet presAssocID="{3480CC3C-EA6A-41A5-8CD2-99967A385EB1}" presName="desSpace" presStyleCnt="0"/>
      <dgm:spPr/>
    </dgm:pt>
    <dgm:pt modelId="{56DDBE22-6F89-4440-AC3F-18057ED7537A}" type="pres">
      <dgm:prSet presAssocID="{1C302BFB-3D21-4D23-9221-930F1E105E5C}" presName="parComposite" presStyleCnt="0"/>
      <dgm:spPr/>
    </dgm:pt>
    <dgm:pt modelId="{D6308120-EDE8-4441-8947-317D5A517475}" type="pres">
      <dgm:prSet presAssocID="{1C302BFB-3D21-4D23-9221-930F1E105E5C}" presName="parBigCircle" presStyleLbl="node0" presStyleIdx="2" presStyleCnt="3"/>
      <dgm:spPr/>
    </dgm:pt>
    <dgm:pt modelId="{7B0D7D51-9428-4E94-B248-2643260AE8FF}" type="pres">
      <dgm:prSet presAssocID="{1C302BFB-3D21-4D23-9221-930F1E105E5C}" presName="parTx" presStyleLbl="revTx" presStyleIdx="12" presStyleCnt="19"/>
      <dgm:spPr/>
    </dgm:pt>
    <dgm:pt modelId="{AEAEDA90-773E-48FA-B404-28A865838669}" type="pres">
      <dgm:prSet presAssocID="{1C302BFB-3D21-4D23-9221-930F1E105E5C}" presName="bSpace" presStyleCnt="0"/>
      <dgm:spPr/>
    </dgm:pt>
    <dgm:pt modelId="{C08AC6CB-1ED6-4E55-B65F-E9B2F3B2A3DB}" type="pres">
      <dgm:prSet presAssocID="{1C302BFB-3D21-4D23-9221-930F1E105E5C}" presName="parBackupNorm" presStyleCnt="0"/>
      <dgm:spPr/>
    </dgm:pt>
    <dgm:pt modelId="{3595DDDA-A645-46FA-87BB-0538BE4A6228}" type="pres">
      <dgm:prSet presAssocID="{436F0768-B255-417E-B117-6ADE32368AE8}" presName="parSpace" presStyleCnt="0"/>
      <dgm:spPr/>
    </dgm:pt>
    <dgm:pt modelId="{B2C0181F-5DD3-47E3-99AB-8359EF5EEC5D}" type="pres">
      <dgm:prSet presAssocID="{C3F89978-D1B4-4EC8-A0BF-38861FA1CC41}" presName="desBackupLeftNorm" presStyleCnt="0"/>
      <dgm:spPr/>
    </dgm:pt>
    <dgm:pt modelId="{E81CDE69-B497-47A5-90C7-14A1FAA2CB28}" type="pres">
      <dgm:prSet presAssocID="{C3F89978-D1B4-4EC8-A0BF-38861FA1CC41}" presName="desComposite" presStyleCnt="0"/>
      <dgm:spPr/>
    </dgm:pt>
    <dgm:pt modelId="{F6467DED-63D2-4960-A538-6F6D7BB2B003}" type="pres">
      <dgm:prSet presAssocID="{C3F89978-D1B4-4EC8-A0BF-38861FA1CC41}" presName="desCircle" presStyleLbl="node1" presStyleIdx="5" presStyleCnt="8"/>
      <dgm:spPr/>
    </dgm:pt>
    <dgm:pt modelId="{A65DBD2A-9E52-425F-BA49-32AA853BA737}" type="pres">
      <dgm:prSet presAssocID="{C3F89978-D1B4-4EC8-A0BF-38861FA1CC41}" presName="chTx" presStyleLbl="revTx" presStyleIdx="13" presStyleCnt="19"/>
      <dgm:spPr/>
    </dgm:pt>
    <dgm:pt modelId="{3FA4F78F-051D-4C0E-8359-122195F1D254}" type="pres">
      <dgm:prSet presAssocID="{C3F89978-D1B4-4EC8-A0BF-38861FA1CC41}" presName="desTx" presStyleLbl="revTx" presStyleIdx="14" presStyleCnt="19">
        <dgm:presLayoutVars>
          <dgm:bulletEnabled val="1"/>
        </dgm:presLayoutVars>
      </dgm:prSet>
      <dgm:spPr/>
    </dgm:pt>
    <dgm:pt modelId="{6F8D88EA-FCAA-4078-8840-C618C914964F}" type="pres">
      <dgm:prSet presAssocID="{C3F89978-D1B4-4EC8-A0BF-38861FA1CC41}" presName="desBackupRightNorm" presStyleCnt="0"/>
      <dgm:spPr/>
    </dgm:pt>
    <dgm:pt modelId="{B73A6177-FD80-459F-8090-E17137154FB9}" type="pres">
      <dgm:prSet presAssocID="{08084A0B-6248-4738-BE8E-D98F8CC85593}" presName="desSpace" presStyleCnt="0"/>
      <dgm:spPr/>
    </dgm:pt>
    <dgm:pt modelId="{D8CF4C6B-1FDB-47AC-A729-58F4F649F751}" type="pres">
      <dgm:prSet presAssocID="{740881CE-383A-4188-8A9F-6E7E28AD27BE}" presName="desBackupLeftNorm" presStyleCnt="0"/>
      <dgm:spPr/>
    </dgm:pt>
    <dgm:pt modelId="{AAFE4F93-A689-43BD-A7FB-77B4D5D8F444}" type="pres">
      <dgm:prSet presAssocID="{740881CE-383A-4188-8A9F-6E7E28AD27BE}" presName="desComposite" presStyleCnt="0"/>
      <dgm:spPr/>
    </dgm:pt>
    <dgm:pt modelId="{56AEF3C8-8874-45F9-9D17-2EB965987094}" type="pres">
      <dgm:prSet presAssocID="{740881CE-383A-4188-8A9F-6E7E28AD27BE}" presName="desCircle" presStyleLbl="node1" presStyleIdx="6" presStyleCnt="8"/>
      <dgm:spPr/>
    </dgm:pt>
    <dgm:pt modelId="{C918CF96-08A3-48A2-8175-AFDC95DEEA39}" type="pres">
      <dgm:prSet presAssocID="{740881CE-383A-4188-8A9F-6E7E28AD27BE}" presName="chTx" presStyleLbl="revTx" presStyleIdx="15" presStyleCnt="19"/>
      <dgm:spPr/>
    </dgm:pt>
    <dgm:pt modelId="{AC2C5A34-1AD0-4810-9877-D2624112D721}" type="pres">
      <dgm:prSet presAssocID="{740881CE-383A-4188-8A9F-6E7E28AD27BE}" presName="desTx" presStyleLbl="revTx" presStyleIdx="16" presStyleCnt="19">
        <dgm:presLayoutVars>
          <dgm:bulletEnabled val="1"/>
        </dgm:presLayoutVars>
      </dgm:prSet>
      <dgm:spPr/>
    </dgm:pt>
    <dgm:pt modelId="{35257577-623D-4157-972B-C66582CA0198}" type="pres">
      <dgm:prSet presAssocID="{740881CE-383A-4188-8A9F-6E7E28AD27BE}" presName="desBackupRightNorm" presStyleCnt="0"/>
      <dgm:spPr/>
    </dgm:pt>
    <dgm:pt modelId="{AD8BE46F-C58C-4D89-9CE8-87C39BAB51A8}" type="pres">
      <dgm:prSet presAssocID="{C95D0C55-ADF5-4B11-8B19-F8011D36A249}" presName="desSpace" presStyleCnt="0"/>
      <dgm:spPr/>
    </dgm:pt>
    <dgm:pt modelId="{50749790-5FBD-4B69-A99A-AFBC65803AB2}" type="pres">
      <dgm:prSet presAssocID="{8481BCD2-7D86-44F6-A884-9642DDEC4598}" presName="desBackupLeftNorm" presStyleCnt="0"/>
      <dgm:spPr/>
    </dgm:pt>
    <dgm:pt modelId="{81E4D9CD-17CA-4751-807F-B99854AF071A}" type="pres">
      <dgm:prSet presAssocID="{8481BCD2-7D86-44F6-A884-9642DDEC4598}" presName="desComposite" presStyleCnt="0"/>
      <dgm:spPr/>
    </dgm:pt>
    <dgm:pt modelId="{FD46387A-F6C5-4B42-A408-CC5DAA35F93C}" type="pres">
      <dgm:prSet presAssocID="{8481BCD2-7D86-44F6-A884-9642DDEC4598}" presName="desCircle" presStyleLbl="node1" presStyleIdx="7" presStyleCnt="8"/>
      <dgm:spPr/>
    </dgm:pt>
    <dgm:pt modelId="{E1A71152-488D-471B-B9D3-FD67D5B821A5}" type="pres">
      <dgm:prSet presAssocID="{8481BCD2-7D86-44F6-A884-9642DDEC4598}" presName="chTx" presStyleLbl="revTx" presStyleIdx="17" presStyleCnt="19"/>
      <dgm:spPr/>
    </dgm:pt>
    <dgm:pt modelId="{66726237-C440-4B02-88EA-3E2B4BC2E722}" type="pres">
      <dgm:prSet presAssocID="{8481BCD2-7D86-44F6-A884-9642DDEC4598}" presName="desTx" presStyleLbl="revTx" presStyleIdx="18" presStyleCnt="19">
        <dgm:presLayoutVars>
          <dgm:bulletEnabled val="1"/>
        </dgm:presLayoutVars>
      </dgm:prSet>
      <dgm:spPr/>
    </dgm:pt>
    <dgm:pt modelId="{229BA012-0AAD-47A7-BA8F-A5F33BA4352B}" type="pres">
      <dgm:prSet presAssocID="{8481BCD2-7D86-44F6-A884-9642DDEC4598}" presName="desBackupRightNorm" presStyleCnt="0"/>
      <dgm:spPr/>
    </dgm:pt>
    <dgm:pt modelId="{86D4A0EF-74B7-4CA0-A8C7-D7DD8A542143}" type="pres">
      <dgm:prSet presAssocID="{AE3F3031-AC8A-46A1-85FC-F73BCB39782C}" presName="desSpace" presStyleCnt="0"/>
      <dgm:spPr/>
    </dgm:pt>
  </dgm:ptLst>
  <dgm:cxnLst>
    <dgm:cxn modelId="{B9662707-1952-4E6F-8DB4-803C714CE47D}" type="presOf" srcId="{1C302BFB-3D21-4D23-9221-930F1E105E5C}" destId="{7B0D7D51-9428-4E94-B248-2643260AE8FF}" srcOrd="0" destOrd="0" presId="urn:microsoft.com/office/officeart/2008/layout/CircleAccentTimeline"/>
    <dgm:cxn modelId="{38CE0F18-D072-47D0-9A6E-C63DBAC51F28}" srcId="{E15A0269-E9BE-4207-BD5A-2E05E1FD30CC}" destId="{D3121E83-8C82-4605-81D4-F3276FB56DD1}" srcOrd="0" destOrd="0" parTransId="{EACBB693-7406-4B1C-9FBC-D4481A8B0E78}" sibTransId="{CA97E59A-27E2-4382-8AEE-BF7A59C3FDDF}"/>
    <dgm:cxn modelId="{73040725-9EA9-437D-91F9-D1D36A2F6CEE}" srcId="{C14E0BA5-D980-4D12-B4EC-3DE1931CA4C4}" destId="{44679147-001E-4A9D-A661-D9E4170D42C1}" srcOrd="2" destOrd="0" parTransId="{1A2D84F7-5213-4736-93A4-2E4750E13350}" sibTransId="{F283EBE1-E609-471C-8B3C-65BB14D9A49C}"/>
    <dgm:cxn modelId="{32732328-CC56-40EF-8359-00FCF30FC0FF}" srcId="{1C302BFB-3D21-4D23-9221-930F1E105E5C}" destId="{740881CE-383A-4188-8A9F-6E7E28AD27BE}" srcOrd="1" destOrd="0" parTransId="{21CCD3BD-5AED-482E-AAE8-A4740A1C9DE2}" sibTransId="{C95D0C55-ADF5-4B11-8B19-F8011D36A249}"/>
    <dgm:cxn modelId="{727A2230-5EEF-45C8-8B48-07BEFCC538AC}" type="presOf" srcId="{C3F89978-D1B4-4EC8-A0BF-38861FA1CC41}" destId="{A65DBD2A-9E52-425F-BA49-32AA853BA737}" srcOrd="0" destOrd="0" presId="urn:microsoft.com/office/officeart/2008/layout/CircleAccentTimeline"/>
    <dgm:cxn modelId="{28A3983D-8030-474D-A1AE-ECB572A4294C}" srcId="{1C302BFB-3D21-4D23-9221-930F1E105E5C}" destId="{C3F89978-D1B4-4EC8-A0BF-38861FA1CC41}" srcOrd="0" destOrd="0" parTransId="{F382A763-699E-4F76-9FC4-33B4F4914D52}" sibTransId="{08084A0B-6248-4738-BE8E-D98F8CC85593}"/>
    <dgm:cxn modelId="{7A6D0C44-FB74-4225-91E7-F3E4830A2E3B}" type="presOf" srcId="{C14E0BA5-D980-4D12-B4EC-3DE1931CA4C4}" destId="{7E0B1648-6F4B-44F1-9FCC-4D48C953F9BF}" srcOrd="0" destOrd="0" presId="urn:microsoft.com/office/officeart/2008/layout/CircleAccentTimeline"/>
    <dgm:cxn modelId="{1A2EBC53-C93B-49D4-B868-DEB71BC83694}" type="presOf" srcId="{D3121E83-8C82-4605-81D4-F3276FB56DD1}" destId="{98E61CD6-3634-4C18-9048-13BB5E09E9C4}" srcOrd="0" destOrd="0" presId="urn:microsoft.com/office/officeart/2008/layout/CircleAccentTimeline"/>
    <dgm:cxn modelId="{62814757-20A6-4199-B1FE-2F460EAFAFCD}" srcId="{C14E0BA5-D980-4D12-B4EC-3DE1931CA4C4}" destId="{4A45F24B-219D-4AF0-907A-9462FCC36AF4}" srcOrd="4" destOrd="0" parTransId="{D6448DCA-4C41-45A8-819A-CA8008032FEB}" sibTransId="{3480CC3C-EA6A-41A5-8CD2-99967A385EB1}"/>
    <dgm:cxn modelId="{B4002C76-E9E4-4791-812C-1CCDDE2E36F5}" srcId="{C14E0BA5-D980-4D12-B4EC-3DE1931CA4C4}" destId="{086ECC53-B4F8-4733-8266-FC68E08A65C6}" srcOrd="0" destOrd="0" parTransId="{384EEE49-E629-4239-B10C-59B39B009912}" sibTransId="{2D58BC9E-4809-429C-8C65-59D2D3DE0E42}"/>
    <dgm:cxn modelId="{3755D881-8A3A-4741-A281-2B97E778CBB7}" type="presOf" srcId="{4A45F24B-219D-4AF0-907A-9462FCC36AF4}" destId="{181376EE-40CA-4CED-8A36-DF3C1A8EAAED}" srcOrd="0" destOrd="0" presId="urn:microsoft.com/office/officeart/2008/layout/CircleAccentTimeline"/>
    <dgm:cxn modelId="{D2EDDF88-DD79-4899-87FE-0A563AA1CFDF}" type="presOf" srcId="{740881CE-383A-4188-8A9F-6E7E28AD27BE}" destId="{C918CF96-08A3-48A2-8175-AFDC95DEEA39}" srcOrd="0" destOrd="0" presId="urn:microsoft.com/office/officeart/2008/layout/CircleAccentTimeline"/>
    <dgm:cxn modelId="{195DBC90-0F71-4DCE-90F3-F1960D7F33A0}" type="presOf" srcId="{E15A0269-E9BE-4207-BD5A-2E05E1FD30CC}" destId="{3A7A2776-AADF-4B0A-8D85-FB54DB4B9650}" srcOrd="0" destOrd="0" presId="urn:microsoft.com/office/officeart/2008/layout/CircleAccentTimeline"/>
    <dgm:cxn modelId="{9019DF9F-32F1-4014-BF4D-A5F69B3BE7CB}" srcId="{C14E0BA5-D980-4D12-B4EC-3DE1931CA4C4}" destId="{06ABDD43-4680-48FB-9609-F7FB0603A7B3}" srcOrd="1" destOrd="0" parTransId="{6879F45A-15F7-43BC-8780-B51021C25095}" sibTransId="{218D9D82-F43F-4F80-B458-8E133A0DB49D}"/>
    <dgm:cxn modelId="{029936A2-C652-4237-B171-CD0BE2061E8A}" srcId="{E15A0269-E9BE-4207-BD5A-2E05E1FD30CC}" destId="{C14E0BA5-D980-4D12-B4EC-3DE1931CA4C4}" srcOrd="1" destOrd="0" parTransId="{05803D83-3BAA-49CF-AE7C-48FE58B7F04E}" sibTransId="{813EE6F2-65F5-4D79-803C-259C7B537B81}"/>
    <dgm:cxn modelId="{AB5E59A5-3E3D-41AE-9C0D-98BCFFF0163A}" srcId="{C14E0BA5-D980-4D12-B4EC-3DE1931CA4C4}" destId="{A46E27D5-1084-4EC4-A01A-18D3B77BBD14}" srcOrd="3" destOrd="0" parTransId="{22079EF2-5829-4A86-A263-83253C0CDD35}" sibTransId="{09E3117A-8941-4908-82A2-CA9696E114A4}"/>
    <dgm:cxn modelId="{5307F4AC-00D1-4571-8D35-97B2C030B90E}" srcId="{1C302BFB-3D21-4D23-9221-930F1E105E5C}" destId="{8481BCD2-7D86-44F6-A884-9642DDEC4598}" srcOrd="2" destOrd="0" parTransId="{AD2E8DE4-5C30-489C-BF2A-A55FCF2D5A53}" sibTransId="{AE3F3031-AC8A-46A1-85FC-F73BCB39782C}"/>
    <dgm:cxn modelId="{20061CB9-1791-4DF5-A94F-DF1415EC3E5F}" type="presOf" srcId="{8481BCD2-7D86-44F6-A884-9642DDEC4598}" destId="{E1A71152-488D-471B-B9D3-FD67D5B821A5}" srcOrd="0" destOrd="0" presId="urn:microsoft.com/office/officeart/2008/layout/CircleAccentTimeline"/>
    <dgm:cxn modelId="{58810DDC-8E14-44D5-9D28-4EB318544398}" type="presOf" srcId="{A46E27D5-1084-4EC4-A01A-18D3B77BBD14}" destId="{059E8B5F-EEB7-47A0-A32F-694BA2F9208D}" srcOrd="0" destOrd="0" presId="urn:microsoft.com/office/officeart/2008/layout/CircleAccentTimeline"/>
    <dgm:cxn modelId="{65B763E5-C182-4B09-87F9-A79111E90B5E}" type="presOf" srcId="{44679147-001E-4A9D-A661-D9E4170D42C1}" destId="{7B7BFA97-EFF0-490F-B4EA-35576837D25C}" srcOrd="0" destOrd="0" presId="urn:microsoft.com/office/officeart/2008/layout/CircleAccentTimeline"/>
    <dgm:cxn modelId="{B1C60DE6-4627-421B-A042-181559125239}" srcId="{E15A0269-E9BE-4207-BD5A-2E05E1FD30CC}" destId="{1C302BFB-3D21-4D23-9221-930F1E105E5C}" srcOrd="2" destOrd="0" parTransId="{000E6B41-061F-4999-93A9-4FE83D8429B8}" sibTransId="{436F0768-B255-417E-B117-6ADE32368AE8}"/>
    <dgm:cxn modelId="{95863CE8-5E87-4756-AC86-A61CEA5DF6C1}" type="presOf" srcId="{06ABDD43-4680-48FB-9609-F7FB0603A7B3}" destId="{5743EAAD-5D58-4D1D-A024-7397DB34AFCB}" srcOrd="0" destOrd="0" presId="urn:microsoft.com/office/officeart/2008/layout/CircleAccentTimeline"/>
    <dgm:cxn modelId="{7CAAEFF2-AE29-4F13-823D-E1CF446C7C14}" type="presOf" srcId="{086ECC53-B4F8-4733-8266-FC68E08A65C6}" destId="{6C6197B5-18AE-4591-BB21-B717738ACBB5}" srcOrd="0" destOrd="0" presId="urn:microsoft.com/office/officeart/2008/layout/CircleAccentTimeline"/>
    <dgm:cxn modelId="{F6E43E19-4573-4099-9AFE-47363172F71A}" type="presParOf" srcId="{3A7A2776-AADF-4B0A-8D85-FB54DB4B9650}" destId="{DB38451D-283C-4653-ADFB-0541C2799301}" srcOrd="0" destOrd="0" presId="urn:microsoft.com/office/officeart/2008/layout/CircleAccentTimeline"/>
    <dgm:cxn modelId="{DDBC1D45-2F28-4C4B-96E6-EDC91F0F2CC1}" type="presParOf" srcId="{DB38451D-283C-4653-ADFB-0541C2799301}" destId="{A017D9A1-1372-4E9C-99ED-5ABF287933EF}" srcOrd="0" destOrd="0" presId="urn:microsoft.com/office/officeart/2008/layout/CircleAccentTimeline"/>
    <dgm:cxn modelId="{DE9DBAFC-1BEF-40B4-81C4-88C5DB8D7463}" type="presParOf" srcId="{DB38451D-283C-4653-ADFB-0541C2799301}" destId="{98E61CD6-3634-4C18-9048-13BB5E09E9C4}" srcOrd="1" destOrd="0" presId="urn:microsoft.com/office/officeart/2008/layout/CircleAccentTimeline"/>
    <dgm:cxn modelId="{DBA16F33-337A-4FB5-B5D6-939C7AAA312A}" type="presParOf" srcId="{DB38451D-283C-4653-ADFB-0541C2799301}" destId="{5B427792-A9D2-40DC-83D2-023CA6298C58}" srcOrd="2" destOrd="0" presId="urn:microsoft.com/office/officeart/2008/layout/CircleAccentTimeline"/>
    <dgm:cxn modelId="{61D89055-D8A6-496D-850E-3A884CFAF4F6}" type="presParOf" srcId="{3A7A2776-AADF-4B0A-8D85-FB54DB4B9650}" destId="{BDC6E901-43D1-4530-B1CC-75A77DEF3D68}" srcOrd="1" destOrd="0" presId="urn:microsoft.com/office/officeart/2008/layout/CircleAccentTimeline"/>
    <dgm:cxn modelId="{BC965C7C-E1B6-41C1-8523-EB076C3441A3}" type="presParOf" srcId="{3A7A2776-AADF-4B0A-8D85-FB54DB4B9650}" destId="{57272986-9D82-4F95-85D3-808028328024}" srcOrd="2" destOrd="0" presId="urn:microsoft.com/office/officeart/2008/layout/CircleAccentTimeline"/>
    <dgm:cxn modelId="{050CFA22-547E-4621-9308-F0C942D532C6}" type="presParOf" srcId="{3A7A2776-AADF-4B0A-8D85-FB54DB4B9650}" destId="{625C1BAB-20C7-4C8F-A84A-8ACFACA4517B}" srcOrd="3" destOrd="0" presId="urn:microsoft.com/office/officeart/2008/layout/CircleAccentTimeline"/>
    <dgm:cxn modelId="{85BE28C2-8632-41F8-8929-570E9ACBC61F}" type="presParOf" srcId="{625C1BAB-20C7-4C8F-A84A-8ACFACA4517B}" destId="{2D8FBE9A-BA85-4429-B852-EC20858E7784}" srcOrd="0" destOrd="0" presId="urn:microsoft.com/office/officeart/2008/layout/CircleAccentTimeline"/>
    <dgm:cxn modelId="{0A4A5C27-B11B-4A45-9164-966690073EA5}" type="presParOf" srcId="{625C1BAB-20C7-4C8F-A84A-8ACFACA4517B}" destId="{7E0B1648-6F4B-44F1-9FCC-4D48C953F9BF}" srcOrd="1" destOrd="0" presId="urn:microsoft.com/office/officeart/2008/layout/CircleAccentTimeline"/>
    <dgm:cxn modelId="{A6B1A87D-585C-4979-9D46-2994CB8ED126}" type="presParOf" srcId="{625C1BAB-20C7-4C8F-A84A-8ACFACA4517B}" destId="{41510319-79BF-488A-9643-5F6EC5B2AAA8}" srcOrd="2" destOrd="0" presId="urn:microsoft.com/office/officeart/2008/layout/CircleAccentTimeline"/>
    <dgm:cxn modelId="{2C4184F4-644F-4A8E-A852-85A89EDC34A9}" type="presParOf" srcId="{3A7A2776-AADF-4B0A-8D85-FB54DB4B9650}" destId="{14841759-A838-4A8D-92C6-A1570731127A}" srcOrd="4" destOrd="0" presId="urn:microsoft.com/office/officeart/2008/layout/CircleAccentTimeline"/>
    <dgm:cxn modelId="{CFFFBED6-C51C-44D5-96DD-6920791A70E8}" type="presParOf" srcId="{3A7A2776-AADF-4B0A-8D85-FB54DB4B9650}" destId="{6B4CE0CB-7726-44A7-982E-8B6E1166629C}" srcOrd="5" destOrd="0" presId="urn:microsoft.com/office/officeart/2008/layout/CircleAccentTimeline"/>
    <dgm:cxn modelId="{413DF649-CDD9-4DE6-8045-E6C08393A3D9}" type="presParOf" srcId="{3A7A2776-AADF-4B0A-8D85-FB54DB4B9650}" destId="{AB2AED58-9375-413C-BDA4-FEA311CABC47}" srcOrd="6" destOrd="0" presId="urn:microsoft.com/office/officeart/2008/layout/CircleAccentTimeline"/>
    <dgm:cxn modelId="{B8A7753C-CC18-4B13-A72B-B0E29FA7C6D3}" type="presParOf" srcId="{3A7A2776-AADF-4B0A-8D85-FB54DB4B9650}" destId="{6D6D4F62-A73A-44D5-8DF0-028DCD5238DB}" srcOrd="7" destOrd="0" presId="urn:microsoft.com/office/officeart/2008/layout/CircleAccentTimeline"/>
    <dgm:cxn modelId="{0E0F1797-D144-4E35-8960-A570862AF2F3}" type="presParOf" srcId="{6D6D4F62-A73A-44D5-8DF0-028DCD5238DB}" destId="{FD0B3628-7A29-433D-AF7E-2520538C2B78}" srcOrd="0" destOrd="0" presId="urn:microsoft.com/office/officeart/2008/layout/CircleAccentTimeline"/>
    <dgm:cxn modelId="{FA42A18E-3663-4852-9A6B-8BEFC035579B}" type="presParOf" srcId="{6D6D4F62-A73A-44D5-8DF0-028DCD5238DB}" destId="{6C6197B5-18AE-4591-BB21-B717738ACBB5}" srcOrd="1" destOrd="0" presId="urn:microsoft.com/office/officeart/2008/layout/CircleAccentTimeline"/>
    <dgm:cxn modelId="{F80B4FF8-5E20-4519-9692-23BEF4769664}" type="presParOf" srcId="{6D6D4F62-A73A-44D5-8DF0-028DCD5238DB}" destId="{222F38D3-D826-451C-B2A5-377D6CF94ABF}" srcOrd="2" destOrd="0" presId="urn:microsoft.com/office/officeart/2008/layout/CircleAccentTimeline"/>
    <dgm:cxn modelId="{1609A821-A17E-4953-979B-220AF79D2CCE}" type="presParOf" srcId="{3A7A2776-AADF-4B0A-8D85-FB54DB4B9650}" destId="{A515429E-E870-4B33-B6C7-9DEE7B112165}" srcOrd="8" destOrd="0" presId="urn:microsoft.com/office/officeart/2008/layout/CircleAccentTimeline"/>
    <dgm:cxn modelId="{7A2DEE04-78BC-47BA-8D0D-FE0FB74F91ED}" type="presParOf" srcId="{3A7A2776-AADF-4B0A-8D85-FB54DB4B9650}" destId="{7A9A25F3-35AB-4A23-AF19-B1136CDA9A74}" srcOrd="9" destOrd="0" presId="urn:microsoft.com/office/officeart/2008/layout/CircleAccentTimeline"/>
    <dgm:cxn modelId="{B1D66EC2-D6AE-4956-A095-A1193A92640C}" type="presParOf" srcId="{3A7A2776-AADF-4B0A-8D85-FB54DB4B9650}" destId="{917DB401-DE8B-4A0D-A78C-383DCB9917AC}" srcOrd="10" destOrd="0" presId="urn:microsoft.com/office/officeart/2008/layout/CircleAccentTimeline"/>
    <dgm:cxn modelId="{3B2C0DD4-5063-48A2-AD3D-3BB12DEECA61}" type="presParOf" srcId="{3A7A2776-AADF-4B0A-8D85-FB54DB4B9650}" destId="{5311F1D5-183B-4977-95C6-0B90D65AC5CF}" srcOrd="11" destOrd="0" presId="urn:microsoft.com/office/officeart/2008/layout/CircleAccentTimeline"/>
    <dgm:cxn modelId="{0B25671E-6A36-49B8-A0D3-7ED99AE35569}" type="presParOf" srcId="{5311F1D5-183B-4977-95C6-0B90D65AC5CF}" destId="{C8BA9777-BF56-45AA-90A1-9835B0D23088}" srcOrd="0" destOrd="0" presId="urn:microsoft.com/office/officeart/2008/layout/CircleAccentTimeline"/>
    <dgm:cxn modelId="{A2A0049D-1A74-4B45-8B92-80B5A7FFF877}" type="presParOf" srcId="{5311F1D5-183B-4977-95C6-0B90D65AC5CF}" destId="{5743EAAD-5D58-4D1D-A024-7397DB34AFCB}" srcOrd="1" destOrd="0" presId="urn:microsoft.com/office/officeart/2008/layout/CircleAccentTimeline"/>
    <dgm:cxn modelId="{18EAA541-0233-4952-835C-8E0EDD0ACCC6}" type="presParOf" srcId="{5311F1D5-183B-4977-95C6-0B90D65AC5CF}" destId="{1CE48729-9C1E-43A5-A32C-C74D171014B2}" srcOrd="2" destOrd="0" presId="urn:microsoft.com/office/officeart/2008/layout/CircleAccentTimeline"/>
    <dgm:cxn modelId="{D0691425-A218-4A3D-96D6-A1BBE3F49E27}" type="presParOf" srcId="{3A7A2776-AADF-4B0A-8D85-FB54DB4B9650}" destId="{8F977C1C-69C7-4990-935F-6E7DC392BAA5}" srcOrd="12" destOrd="0" presId="urn:microsoft.com/office/officeart/2008/layout/CircleAccentTimeline"/>
    <dgm:cxn modelId="{F1D92DBE-F4B4-4DD1-9366-E889B9A693EB}" type="presParOf" srcId="{3A7A2776-AADF-4B0A-8D85-FB54DB4B9650}" destId="{36AC74A7-6651-4476-8DAE-A9B4EC4B6184}" srcOrd="13" destOrd="0" presId="urn:microsoft.com/office/officeart/2008/layout/CircleAccentTimeline"/>
    <dgm:cxn modelId="{191EC1FB-6D42-42C9-AF2B-FB27EC5791EC}" type="presParOf" srcId="{3A7A2776-AADF-4B0A-8D85-FB54DB4B9650}" destId="{845D5DD9-B696-45E0-A744-7611927F51F2}" srcOrd="14" destOrd="0" presId="urn:microsoft.com/office/officeart/2008/layout/CircleAccentTimeline"/>
    <dgm:cxn modelId="{9422671D-B808-459C-BF12-EEA392F633C4}" type="presParOf" srcId="{3A7A2776-AADF-4B0A-8D85-FB54DB4B9650}" destId="{980C3E75-6ECB-49B6-9F52-805A6DD55F04}" srcOrd="15" destOrd="0" presId="urn:microsoft.com/office/officeart/2008/layout/CircleAccentTimeline"/>
    <dgm:cxn modelId="{EFA69511-124C-4F48-BDF5-ED464F2695C8}" type="presParOf" srcId="{980C3E75-6ECB-49B6-9F52-805A6DD55F04}" destId="{5973724A-20E9-4912-8730-BE42467011FE}" srcOrd="0" destOrd="0" presId="urn:microsoft.com/office/officeart/2008/layout/CircleAccentTimeline"/>
    <dgm:cxn modelId="{37B5F3D4-791D-4377-B729-981E3E66F386}" type="presParOf" srcId="{980C3E75-6ECB-49B6-9F52-805A6DD55F04}" destId="{7B7BFA97-EFF0-490F-B4EA-35576837D25C}" srcOrd="1" destOrd="0" presId="urn:microsoft.com/office/officeart/2008/layout/CircleAccentTimeline"/>
    <dgm:cxn modelId="{30B5B0D5-87B1-4B55-B334-6BF66B73C8B4}" type="presParOf" srcId="{980C3E75-6ECB-49B6-9F52-805A6DD55F04}" destId="{4BDF9FAF-2ABF-4076-9A86-6D2EE83F4750}" srcOrd="2" destOrd="0" presId="urn:microsoft.com/office/officeart/2008/layout/CircleAccentTimeline"/>
    <dgm:cxn modelId="{B40D588F-3B5D-4F9C-82CC-C31A4B484BDC}" type="presParOf" srcId="{3A7A2776-AADF-4B0A-8D85-FB54DB4B9650}" destId="{9BCDFCCF-2AB5-4F59-A5B6-CBBC9B887496}" srcOrd="16" destOrd="0" presId="urn:microsoft.com/office/officeart/2008/layout/CircleAccentTimeline"/>
    <dgm:cxn modelId="{ABF6B02A-2D63-43E2-849E-403FD94A58EC}" type="presParOf" srcId="{3A7A2776-AADF-4B0A-8D85-FB54DB4B9650}" destId="{C06F810A-9883-47F2-8585-52B8942FE603}" srcOrd="17" destOrd="0" presId="urn:microsoft.com/office/officeart/2008/layout/CircleAccentTimeline"/>
    <dgm:cxn modelId="{D6B8F26D-F643-4373-9302-E37CD88CE22B}" type="presParOf" srcId="{3A7A2776-AADF-4B0A-8D85-FB54DB4B9650}" destId="{AB614F84-D5AE-40E1-9EC5-291049D34D95}" srcOrd="18" destOrd="0" presId="urn:microsoft.com/office/officeart/2008/layout/CircleAccentTimeline"/>
    <dgm:cxn modelId="{182E0B43-00FD-42EE-AFCA-46FAAC76DA81}" type="presParOf" srcId="{3A7A2776-AADF-4B0A-8D85-FB54DB4B9650}" destId="{FFB0D33D-748A-43E7-B027-E571C7E6BCB5}" srcOrd="19" destOrd="0" presId="urn:microsoft.com/office/officeart/2008/layout/CircleAccentTimeline"/>
    <dgm:cxn modelId="{DF62A179-7F3F-4B64-838B-7827473B3E85}" type="presParOf" srcId="{FFB0D33D-748A-43E7-B027-E571C7E6BCB5}" destId="{957BC114-DC93-4458-BCE7-68A915CCA052}" srcOrd="0" destOrd="0" presId="urn:microsoft.com/office/officeart/2008/layout/CircleAccentTimeline"/>
    <dgm:cxn modelId="{E3771B54-9B26-4CC7-99C0-EC3073305923}" type="presParOf" srcId="{FFB0D33D-748A-43E7-B027-E571C7E6BCB5}" destId="{059E8B5F-EEB7-47A0-A32F-694BA2F9208D}" srcOrd="1" destOrd="0" presId="urn:microsoft.com/office/officeart/2008/layout/CircleAccentTimeline"/>
    <dgm:cxn modelId="{9D5E2AB0-7A52-453A-BB4C-1A45E4A767FF}" type="presParOf" srcId="{FFB0D33D-748A-43E7-B027-E571C7E6BCB5}" destId="{43212A4F-A9DD-489E-A154-4504D3261FAF}" srcOrd="2" destOrd="0" presId="urn:microsoft.com/office/officeart/2008/layout/CircleAccentTimeline"/>
    <dgm:cxn modelId="{F6236F26-49B6-4EF9-B4BB-D419E9008B82}" type="presParOf" srcId="{3A7A2776-AADF-4B0A-8D85-FB54DB4B9650}" destId="{144792E8-44FF-4A76-B68B-3258EA38B7FA}" srcOrd="20" destOrd="0" presId="urn:microsoft.com/office/officeart/2008/layout/CircleAccentTimeline"/>
    <dgm:cxn modelId="{6083A49F-F3C6-4B66-B1C8-419E50339713}" type="presParOf" srcId="{3A7A2776-AADF-4B0A-8D85-FB54DB4B9650}" destId="{645FD623-5E40-4F1C-8BF0-F1D6BC463F5D}" srcOrd="21" destOrd="0" presId="urn:microsoft.com/office/officeart/2008/layout/CircleAccentTimeline"/>
    <dgm:cxn modelId="{A1474F39-A081-479D-A4E7-E722F343436A}" type="presParOf" srcId="{3A7A2776-AADF-4B0A-8D85-FB54DB4B9650}" destId="{81F9A865-D94D-4FBA-90B6-1364D0BCAF96}" srcOrd="22" destOrd="0" presId="urn:microsoft.com/office/officeart/2008/layout/CircleAccentTimeline"/>
    <dgm:cxn modelId="{2E8DC900-DFB9-4114-ADFB-968BA484C7D3}" type="presParOf" srcId="{3A7A2776-AADF-4B0A-8D85-FB54DB4B9650}" destId="{F4A5133A-F44D-4A9D-9B18-08F2106373F9}" srcOrd="23" destOrd="0" presId="urn:microsoft.com/office/officeart/2008/layout/CircleAccentTimeline"/>
    <dgm:cxn modelId="{AE6F20FC-B3E0-4E75-9B01-140031F73630}" type="presParOf" srcId="{F4A5133A-F44D-4A9D-9B18-08F2106373F9}" destId="{2338C4A3-D917-46F3-B0EA-24F1A9655A77}" srcOrd="0" destOrd="0" presId="urn:microsoft.com/office/officeart/2008/layout/CircleAccentTimeline"/>
    <dgm:cxn modelId="{2017C9DE-C397-4427-BAEF-6E9A710E0DBB}" type="presParOf" srcId="{F4A5133A-F44D-4A9D-9B18-08F2106373F9}" destId="{181376EE-40CA-4CED-8A36-DF3C1A8EAAED}" srcOrd="1" destOrd="0" presId="urn:microsoft.com/office/officeart/2008/layout/CircleAccentTimeline"/>
    <dgm:cxn modelId="{FEE70508-0B02-4A39-8F60-ED354FED1F55}" type="presParOf" srcId="{F4A5133A-F44D-4A9D-9B18-08F2106373F9}" destId="{2E73DA38-D7C9-4E3F-8276-6ADE1C5839F7}" srcOrd="2" destOrd="0" presId="urn:microsoft.com/office/officeart/2008/layout/CircleAccentTimeline"/>
    <dgm:cxn modelId="{E4EF886C-16C7-42DA-A3CE-18367236ECF9}" type="presParOf" srcId="{3A7A2776-AADF-4B0A-8D85-FB54DB4B9650}" destId="{83E82F8B-DD26-4261-A337-C0EC7BECE037}" srcOrd="24" destOrd="0" presId="urn:microsoft.com/office/officeart/2008/layout/CircleAccentTimeline"/>
    <dgm:cxn modelId="{1FBA0E9B-8D67-4B53-9828-7D8A34F1C634}" type="presParOf" srcId="{3A7A2776-AADF-4B0A-8D85-FB54DB4B9650}" destId="{177E7C90-8626-4898-ABD0-A4E7E8669C85}" srcOrd="25" destOrd="0" presId="urn:microsoft.com/office/officeart/2008/layout/CircleAccentTimeline"/>
    <dgm:cxn modelId="{CDA8ACD3-CFA8-4B11-8396-604D0B66C4E9}" type="presParOf" srcId="{3A7A2776-AADF-4B0A-8D85-FB54DB4B9650}" destId="{56DDBE22-6F89-4440-AC3F-18057ED7537A}" srcOrd="26" destOrd="0" presId="urn:microsoft.com/office/officeart/2008/layout/CircleAccentTimeline"/>
    <dgm:cxn modelId="{13BC0A79-1C7B-4CE8-8425-F4BC619FD3D0}" type="presParOf" srcId="{56DDBE22-6F89-4440-AC3F-18057ED7537A}" destId="{D6308120-EDE8-4441-8947-317D5A517475}" srcOrd="0" destOrd="0" presId="urn:microsoft.com/office/officeart/2008/layout/CircleAccentTimeline"/>
    <dgm:cxn modelId="{333E590C-95D1-4864-9201-DA71FB500F1E}" type="presParOf" srcId="{56DDBE22-6F89-4440-AC3F-18057ED7537A}" destId="{7B0D7D51-9428-4E94-B248-2643260AE8FF}" srcOrd="1" destOrd="0" presId="urn:microsoft.com/office/officeart/2008/layout/CircleAccentTimeline"/>
    <dgm:cxn modelId="{9B2D8596-EB5C-42F7-9310-010380BA0CD3}" type="presParOf" srcId="{56DDBE22-6F89-4440-AC3F-18057ED7537A}" destId="{AEAEDA90-773E-48FA-B404-28A865838669}" srcOrd="2" destOrd="0" presId="urn:microsoft.com/office/officeart/2008/layout/CircleAccentTimeline"/>
    <dgm:cxn modelId="{112C2E64-2BCE-4610-8B6E-07FD473438BD}" type="presParOf" srcId="{3A7A2776-AADF-4B0A-8D85-FB54DB4B9650}" destId="{C08AC6CB-1ED6-4E55-B65F-E9B2F3B2A3DB}" srcOrd="27" destOrd="0" presId="urn:microsoft.com/office/officeart/2008/layout/CircleAccentTimeline"/>
    <dgm:cxn modelId="{C5D7D046-F2BA-4BD7-B97C-C63E6009AF5B}" type="presParOf" srcId="{3A7A2776-AADF-4B0A-8D85-FB54DB4B9650}" destId="{3595DDDA-A645-46FA-87BB-0538BE4A6228}" srcOrd="28" destOrd="0" presId="urn:microsoft.com/office/officeart/2008/layout/CircleAccentTimeline"/>
    <dgm:cxn modelId="{487413D4-457E-4EDF-A852-A506A42DDE52}" type="presParOf" srcId="{3A7A2776-AADF-4B0A-8D85-FB54DB4B9650}" destId="{B2C0181F-5DD3-47E3-99AB-8359EF5EEC5D}" srcOrd="29" destOrd="0" presId="urn:microsoft.com/office/officeart/2008/layout/CircleAccentTimeline"/>
    <dgm:cxn modelId="{63599234-12D6-4C7B-9D5A-01534AB3F6EC}" type="presParOf" srcId="{3A7A2776-AADF-4B0A-8D85-FB54DB4B9650}" destId="{E81CDE69-B497-47A5-90C7-14A1FAA2CB28}" srcOrd="30" destOrd="0" presId="urn:microsoft.com/office/officeart/2008/layout/CircleAccentTimeline"/>
    <dgm:cxn modelId="{4204DDA4-68CC-4676-8320-67CE409C6A84}" type="presParOf" srcId="{E81CDE69-B497-47A5-90C7-14A1FAA2CB28}" destId="{F6467DED-63D2-4960-A538-6F6D7BB2B003}" srcOrd="0" destOrd="0" presId="urn:microsoft.com/office/officeart/2008/layout/CircleAccentTimeline"/>
    <dgm:cxn modelId="{EAE0801C-0FCF-49B9-9BEE-05E260D5E301}" type="presParOf" srcId="{E81CDE69-B497-47A5-90C7-14A1FAA2CB28}" destId="{A65DBD2A-9E52-425F-BA49-32AA853BA737}" srcOrd="1" destOrd="0" presId="urn:microsoft.com/office/officeart/2008/layout/CircleAccentTimeline"/>
    <dgm:cxn modelId="{C914356E-C5DA-4ECB-AF03-3C56236A52D2}" type="presParOf" srcId="{E81CDE69-B497-47A5-90C7-14A1FAA2CB28}" destId="{3FA4F78F-051D-4C0E-8359-122195F1D254}" srcOrd="2" destOrd="0" presId="urn:microsoft.com/office/officeart/2008/layout/CircleAccentTimeline"/>
    <dgm:cxn modelId="{DCC9A1BC-DE24-4005-A958-6733FD5627B1}" type="presParOf" srcId="{3A7A2776-AADF-4B0A-8D85-FB54DB4B9650}" destId="{6F8D88EA-FCAA-4078-8840-C618C914964F}" srcOrd="31" destOrd="0" presId="urn:microsoft.com/office/officeart/2008/layout/CircleAccentTimeline"/>
    <dgm:cxn modelId="{C5EB363D-958C-492A-844B-B1C0EF4278F3}" type="presParOf" srcId="{3A7A2776-AADF-4B0A-8D85-FB54DB4B9650}" destId="{B73A6177-FD80-459F-8090-E17137154FB9}" srcOrd="32" destOrd="0" presId="urn:microsoft.com/office/officeart/2008/layout/CircleAccentTimeline"/>
    <dgm:cxn modelId="{5A5EE6A9-555D-4F7E-BFAF-8C6F7088BAC3}" type="presParOf" srcId="{3A7A2776-AADF-4B0A-8D85-FB54DB4B9650}" destId="{D8CF4C6B-1FDB-47AC-A729-58F4F649F751}" srcOrd="33" destOrd="0" presId="urn:microsoft.com/office/officeart/2008/layout/CircleAccentTimeline"/>
    <dgm:cxn modelId="{823763DD-7752-48AC-BC9B-A9598C131FDA}" type="presParOf" srcId="{3A7A2776-AADF-4B0A-8D85-FB54DB4B9650}" destId="{AAFE4F93-A689-43BD-A7FB-77B4D5D8F444}" srcOrd="34" destOrd="0" presId="urn:microsoft.com/office/officeart/2008/layout/CircleAccentTimeline"/>
    <dgm:cxn modelId="{A37B205A-111A-4F8E-9CB6-C53431B923E1}" type="presParOf" srcId="{AAFE4F93-A689-43BD-A7FB-77B4D5D8F444}" destId="{56AEF3C8-8874-45F9-9D17-2EB965987094}" srcOrd="0" destOrd="0" presId="urn:microsoft.com/office/officeart/2008/layout/CircleAccentTimeline"/>
    <dgm:cxn modelId="{4A4EB51A-DF1F-4C0C-9B05-68C6DAEEA2A3}" type="presParOf" srcId="{AAFE4F93-A689-43BD-A7FB-77B4D5D8F444}" destId="{C918CF96-08A3-48A2-8175-AFDC95DEEA39}" srcOrd="1" destOrd="0" presId="urn:microsoft.com/office/officeart/2008/layout/CircleAccentTimeline"/>
    <dgm:cxn modelId="{1EAFD40F-988F-4C1F-8F15-C14DEEE532F8}" type="presParOf" srcId="{AAFE4F93-A689-43BD-A7FB-77B4D5D8F444}" destId="{AC2C5A34-1AD0-4810-9877-D2624112D721}" srcOrd="2" destOrd="0" presId="urn:microsoft.com/office/officeart/2008/layout/CircleAccentTimeline"/>
    <dgm:cxn modelId="{C62885A9-B543-4B95-B5AB-E3299133617A}" type="presParOf" srcId="{3A7A2776-AADF-4B0A-8D85-FB54DB4B9650}" destId="{35257577-623D-4157-972B-C66582CA0198}" srcOrd="35" destOrd="0" presId="urn:microsoft.com/office/officeart/2008/layout/CircleAccentTimeline"/>
    <dgm:cxn modelId="{18A22218-7B90-45A6-B309-2AE11A70F17C}" type="presParOf" srcId="{3A7A2776-AADF-4B0A-8D85-FB54DB4B9650}" destId="{AD8BE46F-C58C-4D89-9CE8-87C39BAB51A8}" srcOrd="36" destOrd="0" presId="urn:microsoft.com/office/officeart/2008/layout/CircleAccentTimeline"/>
    <dgm:cxn modelId="{4DFB2151-2A2A-4C71-9796-D41E6CAAA092}" type="presParOf" srcId="{3A7A2776-AADF-4B0A-8D85-FB54DB4B9650}" destId="{50749790-5FBD-4B69-A99A-AFBC65803AB2}" srcOrd="37" destOrd="0" presId="urn:microsoft.com/office/officeart/2008/layout/CircleAccentTimeline"/>
    <dgm:cxn modelId="{1071AE17-6031-4D23-AAEA-2CC392B30CC1}" type="presParOf" srcId="{3A7A2776-AADF-4B0A-8D85-FB54DB4B9650}" destId="{81E4D9CD-17CA-4751-807F-B99854AF071A}" srcOrd="38" destOrd="0" presId="urn:microsoft.com/office/officeart/2008/layout/CircleAccentTimeline"/>
    <dgm:cxn modelId="{BD445C5C-C1A6-407B-87BA-8582A6499B17}" type="presParOf" srcId="{81E4D9CD-17CA-4751-807F-B99854AF071A}" destId="{FD46387A-F6C5-4B42-A408-CC5DAA35F93C}" srcOrd="0" destOrd="0" presId="urn:microsoft.com/office/officeart/2008/layout/CircleAccentTimeline"/>
    <dgm:cxn modelId="{6BE0D616-0A70-4F14-9F22-9BFF86636B4A}" type="presParOf" srcId="{81E4D9CD-17CA-4751-807F-B99854AF071A}" destId="{E1A71152-488D-471B-B9D3-FD67D5B821A5}" srcOrd="1" destOrd="0" presId="urn:microsoft.com/office/officeart/2008/layout/CircleAccentTimeline"/>
    <dgm:cxn modelId="{D02671EA-1628-4534-BD87-105EDF0F4791}" type="presParOf" srcId="{81E4D9CD-17CA-4751-807F-B99854AF071A}" destId="{66726237-C440-4B02-88EA-3E2B4BC2E722}" srcOrd="2" destOrd="0" presId="urn:microsoft.com/office/officeart/2008/layout/CircleAccentTimeline"/>
    <dgm:cxn modelId="{70807C32-318D-4D19-80CF-25BEB7824AF2}" type="presParOf" srcId="{3A7A2776-AADF-4B0A-8D85-FB54DB4B9650}" destId="{229BA012-0AAD-47A7-BA8F-A5F33BA4352B}" srcOrd="39" destOrd="0" presId="urn:microsoft.com/office/officeart/2008/layout/CircleAccentTimeline"/>
    <dgm:cxn modelId="{15CD8914-7C42-4868-8132-50BB09673E8D}" type="presParOf" srcId="{3A7A2776-AADF-4B0A-8D85-FB54DB4B9650}" destId="{86D4A0EF-74B7-4CA0-A8C7-D7DD8A542143}" srcOrd="40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DD0A7D-2CC2-4E2F-99CE-6CFEE5B57320}" type="doc">
      <dgm:prSet loTypeId="urn:microsoft.com/office/officeart/2005/8/layout/bProcess3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6AB70095-7230-41BA-9666-A5891F14D774}">
      <dgm:prSet phldrT="[Metin]"/>
      <dgm:spPr/>
      <dgm:t>
        <a:bodyPr/>
        <a:lstStyle/>
        <a:p>
          <a:r>
            <a:rPr lang="tr-TR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FACE DETECTION</a:t>
          </a:r>
        </a:p>
      </dgm:t>
    </dgm:pt>
    <dgm:pt modelId="{39A1A0CC-94A2-4855-8013-F32F3C9A806B}" type="parTrans" cxnId="{EC6661A0-9A97-4B6D-8382-774FE31CD42A}">
      <dgm:prSet/>
      <dgm:spPr/>
      <dgm:t>
        <a:bodyPr/>
        <a:lstStyle/>
        <a:p>
          <a:endParaRPr lang="tr-TR"/>
        </a:p>
      </dgm:t>
    </dgm:pt>
    <dgm:pt modelId="{37E26BE2-F883-4BC3-A54D-C1E2667E4BA4}" type="sibTrans" cxnId="{EC6661A0-9A97-4B6D-8382-774FE31CD42A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>
        <a:ln>
          <a:solidFill>
            <a:schemeClr val="tx2"/>
          </a:solidFill>
        </a:ln>
      </dgm:spPr>
      <dgm:t>
        <a:bodyPr/>
        <a:lstStyle/>
        <a:p>
          <a:endParaRPr lang="tr-TR"/>
        </a:p>
      </dgm:t>
    </dgm:pt>
    <dgm:pt modelId="{D62AF71C-9E27-472E-92CE-16E45F102E04}">
      <dgm:prSet phldrT="[Metin]"/>
      <dgm:spPr/>
      <dgm:t>
        <a:bodyPr/>
        <a:lstStyle/>
        <a:p>
          <a:r>
            <a:rPr lang="tr-TR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FACE ALIGNMENT</a:t>
          </a:r>
        </a:p>
      </dgm:t>
    </dgm:pt>
    <dgm:pt modelId="{05412D3E-2264-42DA-BA47-A99DA1E97A34}" type="parTrans" cxnId="{4EE15EB9-618F-457D-825D-D9ACAF5B8C33}">
      <dgm:prSet/>
      <dgm:spPr/>
      <dgm:t>
        <a:bodyPr/>
        <a:lstStyle/>
        <a:p>
          <a:endParaRPr lang="tr-TR"/>
        </a:p>
      </dgm:t>
    </dgm:pt>
    <dgm:pt modelId="{DE85508C-14C1-4C83-9F86-DE8821A84AB3}" type="sibTrans" cxnId="{4EE15EB9-618F-457D-825D-D9ACAF5B8C33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solidFill>
            <a:schemeClr val="tx2"/>
          </a:solidFill>
        </a:ln>
      </dgm:spPr>
      <dgm:t>
        <a:bodyPr/>
        <a:lstStyle/>
        <a:p>
          <a:endParaRPr lang="tr-TR"/>
        </a:p>
      </dgm:t>
    </dgm:pt>
    <dgm:pt modelId="{D5562155-1B25-4882-8321-43F05D34D080}">
      <dgm:prSet phldrT="[Metin]"/>
      <dgm:spPr/>
      <dgm:t>
        <a:bodyPr/>
        <a:lstStyle/>
        <a:p>
          <a:r>
            <a:rPr lang="tr-TR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NORMALIZATION</a:t>
          </a:r>
        </a:p>
      </dgm:t>
    </dgm:pt>
    <dgm:pt modelId="{21161E2B-D0EF-4959-AA7C-0E1038D20D17}" type="parTrans" cxnId="{090350C3-BB64-4B0B-8CAF-F738945A9B78}">
      <dgm:prSet/>
      <dgm:spPr/>
      <dgm:t>
        <a:bodyPr/>
        <a:lstStyle/>
        <a:p>
          <a:endParaRPr lang="tr-TR"/>
        </a:p>
      </dgm:t>
    </dgm:pt>
    <dgm:pt modelId="{E65E639C-883C-4C95-8060-7C08EE3E1F85}" type="sibTrans" cxnId="{090350C3-BB64-4B0B-8CAF-F738945A9B78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solidFill>
            <a:schemeClr val="tx2"/>
          </a:solidFill>
        </a:ln>
      </dgm:spPr>
      <dgm:t>
        <a:bodyPr/>
        <a:lstStyle/>
        <a:p>
          <a:endParaRPr lang="tr-TR"/>
        </a:p>
      </dgm:t>
    </dgm:pt>
    <dgm:pt modelId="{111D8F7D-4A62-4E04-8AD9-F399C5495DDC}">
      <dgm:prSet phldrT="[Metin]"/>
      <dgm:spPr/>
      <dgm:t>
        <a:bodyPr/>
        <a:lstStyle/>
        <a:p>
          <a:r>
            <a:rPr lang="tr-TR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FEATURE EXTRACTION</a:t>
          </a:r>
        </a:p>
      </dgm:t>
    </dgm:pt>
    <dgm:pt modelId="{01CB73CD-BAE0-4119-AB3B-53EBA3140D11}" type="parTrans" cxnId="{F07F0CAA-022A-4F9E-B198-E0BD90337559}">
      <dgm:prSet/>
      <dgm:spPr/>
      <dgm:t>
        <a:bodyPr/>
        <a:lstStyle/>
        <a:p>
          <a:endParaRPr lang="tr-TR"/>
        </a:p>
      </dgm:t>
    </dgm:pt>
    <dgm:pt modelId="{28CD039C-3AE8-467C-894A-C504FDF9EE34}" type="sibTrans" cxnId="{F07F0CAA-022A-4F9E-B198-E0BD90337559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solidFill>
            <a:schemeClr val="tx2"/>
          </a:solidFill>
        </a:ln>
      </dgm:spPr>
      <dgm:t>
        <a:bodyPr/>
        <a:lstStyle/>
        <a:p>
          <a:endParaRPr lang="tr-TR"/>
        </a:p>
      </dgm:t>
    </dgm:pt>
    <dgm:pt modelId="{48809F25-2923-4092-950D-9FE82EDF69EC}">
      <dgm:prSet phldrT="[Metin]"/>
      <dgm:spPr/>
      <dgm:t>
        <a:bodyPr/>
        <a:lstStyle/>
        <a:p>
          <a:r>
            <a:rPr lang="tr-TR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FEATURE MATCHING</a:t>
          </a:r>
        </a:p>
      </dgm:t>
    </dgm:pt>
    <dgm:pt modelId="{FF039A34-E88E-4CA3-9861-F639B65F81E0}" type="parTrans" cxnId="{E13F95CF-E15F-409D-A765-547A20F9FCBC}">
      <dgm:prSet/>
      <dgm:spPr/>
      <dgm:t>
        <a:bodyPr/>
        <a:lstStyle/>
        <a:p>
          <a:endParaRPr lang="tr-TR"/>
        </a:p>
      </dgm:t>
    </dgm:pt>
    <dgm:pt modelId="{AA254ACF-3F1D-4D8A-A551-3418DE39B1A7}" type="sibTrans" cxnId="{E13F95CF-E15F-409D-A765-547A20F9FCBC}">
      <dgm:prSet/>
      <dgm:spPr/>
      <dgm:t>
        <a:bodyPr/>
        <a:lstStyle/>
        <a:p>
          <a:endParaRPr lang="tr-TR"/>
        </a:p>
      </dgm:t>
    </dgm:pt>
    <dgm:pt modelId="{FE3949B5-62E7-4802-A216-C90DD2D863CC}" type="pres">
      <dgm:prSet presAssocID="{EADD0A7D-2CC2-4E2F-99CE-6CFEE5B57320}" presName="Name0" presStyleCnt="0">
        <dgm:presLayoutVars>
          <dgm:dir/>
          <dgm:resizeHandles val="exact"/>
        </dgm:presLayoutVars>
      </dgm:prSet>
      <dgm:spPr/>
    </dgm:pt>
    <dgm:pt modelId="{498606C9-998B-4E35-B58A-339502F87C3D}" type="pres">
      <dgm:prSet presAssocID="{6AB70095-7230-41BA-9666-A5891F14D774}" presName="node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449EE537-F0AA-409F-944D-6C09D47F8BD1}" type="pres">
      <dgm:prSet presAssocID="{37E26BE2-F883-4BC3-A54D-C1E2667E4BA4}" presName="sibTrans" presStyleLbl="sibTrans1D1" presStyleIdx="0" presStyleCnt="4"/>
      <dgm:spPr/>
    </dgm:pt>
    <dgm:pt modelId="{D9C03A7F-6A22-4CAB-9855-E9F3D2779524}" type="pres">
      <dgm:prSet presAssocID="{37E26BE2-F883-4BC3-A54D-C1E2667E4BA4}" presName="connectorText" presStyleLbl="sibTrans1D1" presStyleIdx="0" presStyleCnt="4"/>
      <dgm:spPr/>
    </dgm:pt>
    <dgm:pt modelId="{93014767-9A33-4EA1-AA9D-ECAA911A7B6C}" type="pres">
      <dgm:prSet presAssocID="{D62AF71C-9E27-472E-92CE-16E45F102E04}" presName="node" presStyleLbl="node1" presStyleIdx="1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7578FFA4-2ED3-4D4B-82FC-21E972B70A66}" type="pres">
      <dgm:prSet presAssocID="{DE85508C-14C1-4C83-9F86-DE8821A84AB3}" presName="sibTrans" presStyleLbl="sibTrans1D1" presStyleIdx="1" presStyleCnt="4"/>
      <dgm:spPr/>
    </dgm:pt>
    <dgm:pt modelId="{78D2D901-32B6-4EC8-971B-39A66797CB5F}" type="pres">
      <dgm:prSet presAssocID="{DE85508C-14C1-4C83-9F86-DE8821A84AB3}" presName="connectorText" presStyleLbl="sibTrans1D1" presStyleIdx="1" presStyleCnt="4"/>
      <dgm:spPr/>
    </dgm:pt>
    <dgm:pt modelId="{33756B7F-1E06-427E-A99B-E97C231CE0E7}" type="pres">
      <dgm:prSet presAssocID="{D5562155-1B25-4882-8321-43F05D34D080}" presName="node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1FA4C89F-9631-46BA-9499-B97AD79AB8E8}" type="pres">
      <dgm:prSet presAssocID="{E65E639C-883C-4C95-8060-7C08EE3E1F85}" presName="sibTrans" presStyleLbl="sibTrans1D1" presStyleIdx="2" presStyleCnt="4"/>
      <dgm:spPr/>
    </dgm:pt>
    <dgm:pt modelId="{94CD847D-8F9A-4A07-AC22-3E8417EB7B0C}" type="pres">
      <dgm:prSet presAssocID="{E65E639C-883C-4C95-8060-7C08EE3E1F85}" presName="connectorText" presStyleLbl="sibTrans1D1" presStyleIdx="2" presStyleCnt="4"/>
      <dgm:spPr/>
    </dgm:pt>
    <dgm:pt modelId="{2467EE11-D57C-4D71-869A-22AC853D185F}" type="pres">
      <dgm:prSet presAssocID="{111D8F7D-4A62-4E04-8AD9-F399C5495DDC}" presName="node" presStyleLbl="node1" presStyleIdx="3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109067EC-80BB-45BF-AA8D-225A77FCFA6E}" type="pres">
      <dgm:prSet presAssocID="{28CD039C-3AE8-467C-894A-C504FDF9EE34}" presName="sibTrans" presStyleLbl="sibTrans1D1" presStyleIdx="3" presStyleCnt="4"/>
      <dgm:spPr/>
    </dgm:pt>
    <dgm:pt modelId="{5BDD80F3-DC36-4DF0-944D-649062A07C5C}" type="pres">
      <dgm:prSet presAssocID="{28CD039C-3AE8-467C-894A-C504FDF9EE34}" presName="connectorText" presStyleLbl="sibTrans1D1" presStyleIdx="3" presStyleCnt="4"/>
      <dgm:spPr/>
    </dgm:pt>
    <dgm:pt modelId="{56FDBE19-70CA-475E-AD15-E125EFF7FDB0}" type="pres">
      <dgm:prSet presAssocID="{48809F25-2923-4092-950D-9FE82EDF69EC}" presName="node" presStyleLbl="node1" presStyleIdx="4" presStyleCnt="5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1B436204-3180-4537-8453-2BB4667787B6}" type="presOf" srcId="{6AB70095-7230-41BA-9666-A5891F14D774}" destId="{498606C9-998B-4E35-B58A-339502F87C3D}" srcOrd="0" destOrd="0" presId="urn:microsoft.com/office/officeart/2005/8/layout/bProcess3"/>
    <dgm:cxn modelId="{ADB6662E-0913-43C1-A1D2-586C21C4EC7B}" type="presOf" srcId="{37E26BE2-F883-4BC3-A54D-C1E2667E4BA4}" destId="{449EE537-F0AA-409F-944D-6C09D47F8BD1}" srcOrd="0" destOrd="0" presId="urn:microsoft.com/office/officeart/2005/8/layout/bProcess3"/>
    <dgm:cxn modelId="{552B8540-B4B9-471D-855F-080D47C111FA}" type="presOf" srcId="{28CD039C-3AE8-467C-894A-C504FDF9EE34}" destId="{5BDD80F3-DC36-4DF0-944D-649062A07C5C}" srcOrd="1" destOrd="0" presId="urn:microsoft.com/office/officeart/2005/8/layout/bProcess3"/>
    <dgm:cxn modelId="{3595F14D-5553-4FCC-94B7-686B861D23CA}" type="presOf" srcId="{28CD039C-3AE8-467C-894A-C504FDF9EE34}" destId="{109067EC-80BB-45BF-AA8D-225A77FCFA6E}" srcOrd="0" destOrd="0" presId="urn:microsoft.com/office/officeart/2005/8/layout/bProcess3"/>
    <dgm:cxn modelId="{570B5056-1F24-41AB-9835-D6BDC275F441}" type="presOf" srcId="{111D8F7D-4A62-4E04-8AD9-F399C5495DDC}" destId="{2467EE11-D57C-4D71-869A-22AC853D185F}" srcOrd="0" destOrd="0" presId="urn:microsoft.com/office/officeart/2005/8/layout/bProcess3"/>
    <dgm:cxn modelId="{B7C63E69-F69E-456E-9793-5A0AC4F2719B}" type="presOf" srcId="{48809F25-2923-4092-950D-9FE82EDF69EC}" destId="{56FDBE19-70CA-475E-AD15-E125EFF7FDB0}" srcOrd="0" destOrd="0" presId="urn:microsoft.com/office/officeart/2005/8/layout/bProcess3"/>
    <dgm:cxn modelId="{C789AE69-E31B-4F07-AEC1-6687C470FBB9}" type="presOf" srcId="{DE85508C-14C1-4C83-9F86-DE8821A84AB3}" destId="{7578FFA4-2ED3-4D4B-82FC-21E972B70A66}" srcOrd="0" destOrd="0" presId="urn:microsoft.com/office/officeart/2005/8/layout/bProcess3"/>
    <dgm:cxn modelId="{8AEC206C-DB0D-452C-B81C-16D03723DBD3}" type="presOf" srcId="{D62AF71C-9E27-472E-92CE-16E45F102E04}" destId="{93014767-9A33-4EA1-AA9D-ECAA911A7B6C}" srcOrd="0" destOrd="0" presId="urn:microsoft.com/office/officeart/2005/8/layout/bProcess3"/>
    <dgm:cxn modelId="{CA419573-B022-4C4D-98BD-7F17A3F2E29E}" type="presOf" srcId="{EADD0A7D-2CC2-4E2F-99CE-6CFEE5B57320}" destId="{FE3949B5-62E7-4802-A216-C90DD2D863CC}" srcOrd="0" destOrd="0" presId="urn:microsoft.com/office/officeart/2005/8/layout/bProcess3"/>
    <dgm:cxn modelId="{3F427486-1EE5-4EC4-A80D-85708D210E34}" type="presOf" srcId="{DE85508C-14C1-4C83-9F86-DE8821A84AB3}" destId="{78D2D901-32B6-4EC8-971B-39A66797CB5F}" srcOrd="1" destOrd="0" presId="urn:microsoft.com/office/officeart/2005/8/layout/bProcess3"/>
    <dgm:cxn modelId="{FE9C3288-D8CC-4B57-BB5D-BFA3ABA16C61}" type="presOf" srcId="{D5562155-1B25-4882-8321-43F05D34D080}" destId="{33756B7F-1E06-427E-A99B-E97C231CE0E7}" srcOrd="0" destOrd="0" presId="urn:microsoft.com/office/officeart/2005/8/layout/bProcess3"/>
    <dgm:cxn modelId="{EC6661A0-9A97-4B6D-8382-774FE31CD42A}" srcId="{EADD0A7D-2CC2-4E2F-99CE-6CFEE5B57320}" destId="{6AB70095-7230-41BA-9666-A5891F14D774}" srcOrd="0" destOrd="0" parTransId="{39A1A0CC-94A2-4855-8013-F32F3C9A806B}" sibTransId="{37E26BE2-F883-4BC3-A54D-C1E2667E4BA4}"/>
    <dgm:cxn modelId="{EEFA52A1-5E75-4E58-A3B9-C404F7B4ADED}" type="presOf" srcId="{E65E639C-883C-4C95-8060-7C08EE3E1F85}" destId="{1FA4C89F-9631-46BA-9499-B97AD79AB8E8}" srcOrd="0" destOrd="0" presId="urn:microsoft.com/office/officeart/2005/8/layout/bProcess3"/>
    <dgm:cxn modelId="{F07F0CAA-022A-4F9E-B198-E0BD90337559}" srcId="{EADD0A7D-2CC2-4E2F-99CE-6CFEE5B57320}" destId="{111D8F7D-4A62-4E04-8AD9-F399C5495DDC}" srcOrd="3" destOrd="0" parTransId="{01CB73CD-BAE0-4119-AB3B-53EBA3140D11}" sibTransId="{28CD039C-3AE8-467C-894A-C504FDF9EE34}"/>
    <dgm:cxn modelId="{4EE15EB9-618F-457D-825D-D9ACAF5B8C33}" srcId="{EADD0A7D-2CC2-4E2F-99CE-6CFEE5B57320}" destId="{D62AF71C-9E27-472E-92CE-16E45F102E04}" srcOrd="1" destOrd="0" parTransId="{05412D3E-2264-42DA-BA47-A99DA1E97A34}" sibTransId="{DE85508C-14C1-4C83-9F86-DE8821A84AB3}"/>
    <dgm:cxn modelId="{07C3EEC1-BF49-4B3F-9556-D568191EF6B8}" type="presOf" srcId="{37E26BE2-F883-4BC3-A54D-C1E2667E4BA4}" destId="{D9C03A7F-6A22-4CAB-9855-E9F3D2779524}" srcOrd="1" destOrd="0" presId="urn:microsoft.com/office/officeart/2005/8/layout/bProcess3"/>
    <dgm:cxn modelId="{090350C3-BB64-4B0B-8CAF-F738945A9B78}" srcId="{EADD0A7D-2CC2-4E2F-99CE-6CFEE5B57320}" destId="{D5562155-1B25-4882-8321-43F05D34D080}" srcOrd="2" destOrd="0" parTransId="{21161E2B-D0EF-4959-AA7C-0E1038D20D17}" sibTransId="{E65E639C-883C-4C95-8060-7C08EE3E1F85}"/>
    <dgm:cxn modelId="{E13F95CF-E15F-409D-A765-547A20F9FCBC}" srcId="{EADD0A7D-2CC2-4E2F-99CE-6CFEE5B57320}" destId="{48809F25-2923-4092-950D-9FE82EDF69EC}" srcOrd="4" destOrd="0" parTransId="{FF039A34-E88E-4CA3-9861-F639B65F81E0}" sibTransId="{AA254ACF-3F1D-4D8A-A551-3418DE39B1A7}"/>
    <dgm:cxn modelId="{B98A07F7-40C1-4788-AAEC-F23A7B2053A8}" type="presOf" srcId="{E65E639C-883C-4C95-8060-7C08EE3E1F85}" destId="{94CD847D-8F9A-4A07-AC22-3E8417EB7B0C}" srcOrd="1" destOrd="0" presId="urn:microsoft.com/office/officeart/2005/8/layout/bProcess3"/>
    <dgm:cxn modelId="{641D1F23-5F4F-443C-BB36-19D8488DBD5C}" type="presParOf" srcId="{FE3949B5-62E7-4802-A216-C90DD2D863CC}" destId="{498606C9-998B-4E35-B58A-339502F87C3D}" srcOrd="0" destOrd="0" presId="urn:microsoft.com/office/officeart/2005/8/layout/bProcess3"/>
    <dgm:cxn modelId="{3AD50FC9-FF8A-4FD2-87B1-E1C6215E9C06}" type="presParOf" srcId="{FE3949B5-62E7-4802-A216-C90DD2D863CC}" destId="{449EE537-F0AA-409F-944D-6C09D47F8BD1}" srcOrd="1" destOrd="0" presId="urn:microsoft.com/office/officeart/2005/8/layout/bProcess3"/>
    <dgm:cxn modelId="{55FAC6ED-E5A2-4915-9842-131C32A3C80F}" type="presParOf" srcId="{449EE537-F0AA-409F-944D-6C09D47F8BD1}" destId="{D9C03A7F-6A22-4CAB-9855-E9F3D2779524}" srcOrd="0" destOrd="0" presId="urn:microsoft.com/office/officeart/2005/8/layout/bProcess3"/>
    <dgm:cxn modelId="{FA4FC0E2-A6DC-479D-810E-A1630B1201EF}" type="presParOf" srcId="{FE3949B5-62E7-4802-A216-C90DD2D863CC}" destId="{93014767-9A33-4EA1-AA9D-ECAA911A7B6C}" srcOrd="2" destOrd="0" presId="urn:microsoft.com/office/officeart/2005/8/layout/bProcess3"/>
    <dgm:cxn modelId="{533EC85D-59DE-4600-B143-234B922111F4}" type="presParOf" srcId="{FE3949B5-62E7-4802-A216-C90DD2D863CC}" destId="{7578FFA4-2ED3-4D4B-82FC-21E972B70A66}" srcOrd="3" destOrd="0" presId="urn:microsoft.com/office/officeart/2005/8/layout/bProcess3"/>
    <dgm:cxn modelId="{6A951BED-C4E8-41CF-8B63-D7F412D9A5E4}" type="presParOf" srcId="{7578FFA4-2ED3-4D4B-82FC-21E972B70A66}" destId="{78D2D901-32B6-4EC8-971B-39A66797CB5F}" srcOrd="0" destOrd="0" presId="urn:microsoft.com/office/officeart/2005/8/layout/bProcess3"/>
    <dgm:cxn modelId="{3F774EC0-5CB5-44D5-AD22-FF8CEC89B163}" type="presParOf" srcId="{FE3949B5-62E7-4802-A216-C90DD2D863CC}" destId="{33756B7F-1E06-427E-A99B-E97C231CE0E7}" srcOrd="4" destOrd="0" presId="urn:microsoft.com/office/officeart/2005/8/layout/bProcess3"/>
    <dgm:cxn modelId="{2463D85F-615B-469C-B63A-2CB0A33C6CE8}" type="presParOf" srcId="{FE3949B5-62E7-4802-A216-C90DD2D863CC}" destId="{1FA4C89F-9631-46BA-9499-B97AD79AB8E8}" srcOrd="5" destOrd="0" presId="urn:microsoft.com/office/officeart/2005/8/layout/bProcess3"/>
    <dgm:cxn modelId="{BECB6F8E-F649-4811-B6F7-3BC3FDEC3056}" type="presParOf" srcId="{1FA4C89F-9631-46BA-9499-B97AD79AB8E8}" destId="{94CD847D-8F9A-4A07-AC22-3E8417EB7B0C}" srcOrd="0" destOrd="0" presId="urn:microsoft.com/office/officeart/2005/8/layout/bProcess3"/>
    <dgm:cxn modelId="{F3DB3864-81D4-43CD-B4E5-E8D875D5D85D}" type="presParOf" srcId="{FE3949B5-62E7-4802-A216-C90DD2D863CC}" destId="{2467EE11-D57C-4D71-869A-22AC853D185F}" srcOrd="6" destOrd="0" presId="urn:microsoft.com/office/officeart/2005/8/layout/bProcess3"/>
    <dgm:cxn modelId="{10B2FECC-E212-4783-ADC6-C932F8B4DE21}" type="presParOf" srcId="{FE3949B5-62E7-4802-A216-C90DD2D863CC}" destId="{109067EC-80BB-45BF-AA8D-225A77FCFA6E}" srcOrd="7" destOrd="0" presId="urn:microsoft.com/office/officeart/2005/8/layout/bProcess3"/>
    <dgm:cxn modelId="{F6C3C32E-33AC-48A1-B03B-91D47B647EB9}" type="presParOf" srcId="{109067EC-80BB-45BF-AA8D-225A77FCFA6E}" destId="{5BDD80F3-DC36-4DF0-944D-649062A07C5C}" srcOrd="0" destOrd="0" presId="urn:microsoft.com/office/officeart/2005/8/layout/bProcess3"/>
    <dgm:cxn modelId="{76ADD164-8687-43CB-9AA2-6F337916004C}" type="presParOf" srcId="{FE3949B5-62E7-4802-A216-C90DD2D863CC}" destId="{56FDBE19-70CA-475E-AD15-E125EFF7FDB0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7D9A1-1372-4E9C-99ED-5ABF287933EF}">
      <dsp:nvSpPr>
        <dsp:cNvPr id="0" name=""/>
        <dsp:cNvSpPr/>
      </dsp:nvSpPr>
      <dsp:spPr>
        <a:xfrm>
          <a:off x="3516" y="1896967"/>
          <a:ext cx="1427859" cy="1427859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8E61CD6-3634-4C18-9048-13BB5E09E9C4}">
      <dsp:nvSpPr>
        <dsp:cNvPr id="0" name=""/>
        <dsp:cNvSpPr/>
      </dsp:nvSpPr>
      <dsp:spPr>
        <a:xfrm rot="17700000">
          <a:off x="506629" y="732970"/>
          <a:ext cx="1774987" cy="855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 err="1"/>
            <a:t>About</a:t>
          </a:r>
          <a:r>
            <a:rPr lang="tr-TR" sz="2000" kern="1200" dirty="0"/>
            <a:t> </a:t>
          </a:r>
          <a:r>
            <a:rPr lang="tr-TR" sz="2000" kern="1200" dirty="0" err="1"/>
            <a:t>Face</a:t>
          </a:r>
          <a:r>
            <a:rPr lang="tr-TR" sz="2000" kern="1200" dirty="0"/>
            <a:t> </a:t>
          </a:r>
          <a:r>
            <a:rPr lang="tr-TR" sz="2000" kern="1200" dirty="0" err="1"/>
            <a:t>Recognition</a:t>
          </a:r>
          <a:endParaRPr lang="tr-TR" sz="2000" kern="1200" dirty="0"/>
        </a:p>
      </dsp:txBody>
      <dsp:txXfrm>
        <a:off x="506629" y="732970"/>
        <a:ext cx="1774987" cy="855406"/>
      </dsp:txXfrm>
    </dsp:sp>
    <dsp:sp modelId="{2D8FBE9A-BA85-4429-B852-EC20858E7784}">
      <dsp:nvSpPr>
        <dsp:cNvPr id="0" name=""/>
        <dsp:cNvSpPr/>
      </dsp:nvSpPr>
      <dsp:spPr>
        <a:xfrm>
          <a:off x="1539041" y="1896967"/>
          <a:ext cx="1427859" cy="1427859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E0B1648-6F4B-44F1-9FCC-4D48C953F9BF}">
      <dsp:nvSpPr>
        <dsp:cNvPr id="0" name=""/>
        <dsp:cNvSpPr/>
      </dsp:nvSpPr>
      <dsp:spPr>
        <a:xfrm rot="17700000">
          <a:off x="2042154" y="732970"/>
          <a:ext cx="1774987" cy="855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 err="1"/>
            <a:t>Steps</a:t>
          </a:r>
          <a:r>
            <a:rPr lang="tr-TR" sz="2000" kern="1200" dirty="0"/>
            <a:t> of </a:t>
          </a:r>
          <a:r>
            <a:rPr lang="tr-TR" sz="2000" kern="1200" dirty="0" err="1"/>
            <a:t>Face</a:t>
          </a:r>
          <a:r>
            <a:rPr lang="tr-TR" sz="2000" kern="1200" dirty="0"/>
            <a:t> </a:t>
          </a:r>
          <a:r>
            <a:rPr lang="tr-TR" sz="2000" kern="1200" dirty="0" err="1"/>
            <a:t>Recognition</a:t>
          </a:r>
          <a:endParaRPr lang="tr-TR" sz="2000" kern="1200" dirty="0"/>
        </a:p>
      </dsp:txBody>
      <dsp:txXfrm>
        <a:off x="2042154" y="732970"/>
        <a:ext cx="1774987" cy="855406"/>
      </dsp:txXfrm>
    </dsp:sp>
    <dsp:sp modelId="{FD0B3628-7A29-433D-AF7E-2520538C2B78}">
      <dsp:nvSpPr>
        <dsp:cNvPr id="0" name=""/>
        <dsp:cNvSpPr/>
      </dsp:nvSpPr>
      <dsp:spPr>
        <a:xfrm>
          <a:off x="3074451" y="2240321"/>
          <a:ext cx="741149" cy="7411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C6197B5-18AE-4591-BB21-B717738ACBB5}">
      <dsp:nvSpPr>
        <dsp:cNvPr id="0" name=""/>
        <dsp:cNvSpPr/>
      </dsp:nvSpPr>
      <dsp:spPr>
        <a:xfrm rot="17700000">
          <a:off x="2196661" y="3271884"/>
          <a:ext cx="1535447" cy="74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 err="1"/>
            <a:t>Face</a:t>
          </a:r>
          <a:r>
            <a:rPr lang="tr-TR" sz="1500" kern="1200" dirty="0"/>
            <a:t> </a:t>
          </a:r>
          <a:r>
            <a:rPr lang="tr-TR" sz="1500" kern="1200" dirty="0" err="1"/>
            <a:t>Detectiom</a:t>
          </a:r>
          <a:endParaRPr lang="tr-TR" sz="1500" kern="1200" dirty="0"/>
        </a:p>
      </dsp:txBody>
      <dsp:txXfrm>
        <a:off x="2196661" y="3271884"/>
        <a:ext cx="1535447" cy="740335"/>
      </dsp:txXfrm>
    </dsp:sp>
    <dsp:sp modelId="{222F38D3-D826-451C-B2A5-377D6CF94ABF}">
      <dsp:nvSpPr>
        <dsp:cNvPr id="0" name=""/>
        <dsp:cNvSpPr/>
      </dsp:nvSpPr>
      <dsp:spPr>
        <a:xfrm rot="17700000">
          <a:off x="3157943" y="1209573"/>
          <a:ext cx="1535447" cy="74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BA9777-BF56-45AA-90A1-9835B0D23088}">
      <dsp:nvSpPr>
        <dsp:cNvPr id="0" name=""/>
        <dsp:cNvSpPr/>
      </dsp:nvSpPr>
      <dsp:spPr>
        <a:xfrm>
          <a:off x="3923038" y="2240321"/>
          <a:ext cx="741149" cy="7411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743EAAD-5D58-4D1D-A024-7397DB34AFCB}">
      <dsp:nvSpPr>
        <dsp:cNvPr id="0" name=""/>
        <dsp:cNvSpPr/>
      </dsp:nvSpPr>
      <dsp:spPr>
        <a:xfrm rot="17700000">
          <a:off x="3045248" y="3271884"/>
          <a:ext cx="1535447" cy="74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 err="1"/>
            <a:t>Face</a:t>
          </a:r>
          <a:r>
            <a:rPr lang="tr-TR" sz="1500" kern="1200" dirty="0"/>
            <a:t> </a:t>
          </a:r>
          <a:r>
            <a:rPr lang="tr-TR" sz="1500" kern="1200" dirty="0" err="1"/>
            <a:t>Alignment</a:t>
          </a:r>
          <a:endParaRPr lang="tr-TR" sz="1500" kern="1200" dirty="0"/>
        </a:p>
      </dsp:txBody>
      <dsp:txXfrm>
        <a:off x="3045248" y="3271884"/>
        <a:ext cx="1535447" cy="740335"/>
      </dsp:txXfrm>
    </dsp:sp>
    <dsp:sp modelId="{1CE48729-9C1E-43A5-A32C-C74D171014B2}">
      <dsp:nvSpPr>
        <dsp:cNvPr id="0" name=""/>
        <dsp:cNvSpPr/>
      </dsp:nvSpPr>
      <dsp:spPr>
        <a:xfrm rot="17700000">
          <a:off x="4006529" y="1209573"/>
          <a:ext cx="1535447" cy="74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73724A-20E9-4912-8730-BE42467011FE}">
      <dsp:nvSpPr>
        <dsp:cNvPr id="0" name=""/>
        <dsp:cNvSpPr/>
      </dsp:nvSpPr>
      <dsp:spPr>
        <a:xfrm>
          <a:off x="4771625" y="2240321"/>
          <a:ext cx="741149" cy="7411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7BFA97-EFF0-490F-B4EA-35576837D25C}">
      <dsp:nvSpPr>
        <dsp:cNvPr id="0" name=""/>
        <dsp:cNvSpPr/>
      </dsp:nvSpPr>
      <dsp:spPr>
        <a:xfrm rot="17700000">
          <a:off x="3893835" y="3271884"/>
          <a:ext cx="1535447" cy="74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 err="1"/>
            <a:t>Normalization</a:t>
          </a:r>
          <a:endParaRPr lang="tr-TR" sz="1500" kern="1200" dirty="0"/>
        </a:p>
      </dsp:txBody>
      <dsp:txXfrm>
        <a:off x="3893835" y="3271884"/>
        <a:ext cx="1535447" cy="740335"/>
      </dsp:txXfrm>
    </dsp:sp>
    <dsp:sp modelId="{4BDF9FAF-2ABF-4076-9A86-6D2EE83F4750}">
      <dsp:nvSpPr>
        <dsp:cNvPr id="0" name=""/>
        <dsp:cNvSpPr/>
      </dsp:nvSpPr>
      <dsp:spPr>
        <a:xfrm rot="17700000">
          <a:off x="4855116" y="1209573"/>
          <a:ext cx="1535447" cy="74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BC114-DC93-4458-BCE7-68A915CCA052}">
      <dsp:nvSpPr>
        <dsp:cNvPr id="0" name=""/>
        <dsp:cNvSpPr/>
      </dsp:nvSpPr>
      <dsp:spPr>
        <a:xfrm>
          <a:off x="5620211" y="2240321"/>
          <a:ext cx="741149" cy="7411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59E8B5F-EEB7-47A0-A32F-694BA2F9208D}">
      <dsp:nvSpPr>
        <dsp:cNvPr id="0" name=""/>
        <dsp:cNvSpPr/>
      </dsp:nvSpPr>
      <dsp:spPr>
        <a:xfrm rot="17700000">
          <a:off x="4742421" y="3271884"/>
          <a:ext cx="1535447" cy="74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 err="1"/>
            <a:t>Feature</a:t>
          </a:r>
          <a:r>
            <a:rPr lang="tr-TR" sz="1500" kern="1200" dirty="0"/>
            <a:t> </a:t>
          </a:r>
          <a:r>
            <a:rPr lang="tr-TR" sz="1500" kern="1200" dirty="0" err="1"/>
            <a:t>Extraction</a:t>
          </a:r>
          <a:endParaRPr lang="tr-TR" sz="1500" kern="1200" dirty="0"/>
        </a:p>
      </dsp:txBody>
      <dsp:txXfrm>
        <a:off x="4742421" y="3271884"/>
        <a:ext cx="1535447" cy="740335"/>
      </dsp:txXfrm>
    </dsp:sp>
    <dsp:sp modelId="{43212A4F-A9DD-489E-A154-4504D3261FAF}">
      <dsp:nvSpPr>
        <dsp:cNvPr id="0" name=""/>
        <dsp:cNvSpPr/>
      </dsp:nvSpPr>
      <dsp:spPr>
        <a:xfrm rot="17700000">
          <a:off x="5703703" y="1209573"/>
          <a:ext cx="1535447" cy="74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38C4A3-D917-46F3-B0EA-24F1A9655A77}">
      <dsp:nvSpPr>
        <dsp:cNvPr id="0" name=""/>
        <dsp:cNvSpPr/>
      </dsp:nvSpPr>
      <dsp:spPr>
        <a:xfrm>
          <a:off x="6468798" y="2240321"/>
          <a:ext cx="741149" cy="7411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81376EE-40CA-4CED-8A36-DF3C1A8EAAED}">
      <dsp:nvSpPr>
        <dsp:cNvPr id="0" name=""/>
        <dsp:cNvSpPr/>
      </dsp:nvSpPr>
      <dsp:spPr>
        <a:xfrm rot="17700000">
          <a:off x="5591008" y="3271884"/>
          <a:ext cx="1535447" cy="74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 err="1"/>
            <a:t>Feature</a:t>
          </a:r>
          <a:r>
            <a:rPr lang="tr-TR" sz="1500" kern="1200" dirty="0"/>
            <a:t> </a:t>
          </a:r>
          <a:r>
            <a:rPr lang="tr-TR" sz="1500" kern="1200" dirty="0" err="1"/>
            <a:t>Matching</a:t>
          </a:r>
          <a:endParaRPr lang="tr-TR" sz="1500" kern="1200" dirty="0"/>
        </a:p>
      </dsp:txBody>
      <dsp:txXfrm>
        <a:off x="5591008" y="3271884"/>
        <a:ext cx="1535447" cy="740335"/>
      </dsp:txXfrm>
    </dsp:sp>
    <dsp:sp modelId="{2E73DA38-D7C9-4E3F-8276-6ADE1C5839F7}">
      <dsp:nvSpPr>
        <dsp:cNvPr id="0" name=""/>
        <dsp:cNvSpPr/>
      </dsp:nvSpPr>
      <dsp:spPr>
        <a:xfrm rot="17700000">
          <a:off x="6552289" y="1209573"/>
          <a:ext cx="1535447" cy="74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08120-EDE8-4441-8947-317D5A517475}">
      <dsp:nvSpPr>
        <dsp:cNvPr id="0" name=""/>
        <dsp:cNvSpPr/>
      </dsp:nvSpPr>
      <dsp:spPr>
        <a:xfrm>
          <a:off x="7317499" y="1896967"/>
          <a:ext cx="1427859" cy="1427859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0D7D51-9428-4E94-B248-2643260AE8FF}">
      <dsp:nvSpPr>
        <dsp:cNvPr id="0" name=""/>
        <dsp:cNvSpPr/>
      </dsp:nvSpPr>
      <dsp:spPr>
        <a:xfrm rot="17700000">
          <a:off x="7820612" y="732970"/>
          <a:ext cx="1774987" cy="855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Project </a:t>
          </a:r>
          <a:r>
            <a:rPr lang="tr-TR" sz="2000" kern="1200" dirty="0" err="1"/>
            <a:t>Details</a:t>
          </a:r>
          <a:endParaRPr lang="tr-TR" sz="2000" kern="1200" dirty="0"/>
        </a:p>
      </dsp:txBody>
      <dsp:txXfrm>
        <a:off x="7820612" y="732970"/>
        <a:ext cx="1774987" cy="855406"/>
      </dsp:txXfrm>
    </dsp:sp>
    <dsp:sp modelId="{F6467DED-63D2-4960-A538-6F6D7BB2B003}">
      <dsp:nvSpPr>
        <dsp:cNvPr id="0" name=""/>
        <dsp:cNvSpPr/>
      </dsp:nvSpPr>
      <dsp:spPr>
        <a:xfrm>
          <a:off x="8852909" y="2240321"/>
          <a:ext cx="741149" cy="7411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65DBD2A-9E52-425F-BA49-32AA853BA737}">
      <dsp:nvSpPr>
        <dsp:cNvPr id="0" name=""/>
        <dsp:cNvSpPr/>
      </dsp:nvSpPr>
      <dsp:spPr>
        <a:xfrm rot="17700000">
          <a:off x="7975119" y="3271884"/>
          <a:ext cx="1535447" cy="74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/>
            <a:t>Tools</a:t>
          </a:r>
        </a:p>
      </dsp:txBody>
      <dsp:txXfrm>
        <a:off x="7975119" y="3271884"/>
        <a:ext cx="1535447" cy="740335"/>
      </dsp:txXfrm>
    </dsp:sp>
    <dsp:sp modelId="{3FA4F78F-051D-4C0E-8359-122195F1D254}">
      <dsp:nvSpPr>
        <dsp:cNvPr id="0" name=""/>
        <dsp:cNvSpPr/>
      </dsp:nvSpPr>
      <dsp:spPr>
        <a:xfrm rot="17700000">
          <a:off x="8936401" y="1209573"/>
          <a:ext cx="1535447" cy="74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EF3C8-8874-45F9-9D17-2EB965987094}">
      <dsp:nvSpPr>
        <dsp:cNvPr id="0" name=""/>
        <dsp:cNvSpPr/>
      </dsp:nvSpPr>
      <dsp:spPr>
        <a:xfrm>
          <a:off x="9701496" y="2240321"/>
          <a:ext cx="741149" cy="7411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18CF96-08A3-48A2-8175-AFDC95DEEA39}">
      <dsp:nvSpPr>
        <dsp:cNvPr id="0" name=""/>
        <dsp:cNvSpPr/>
      </dsp:nvSpPr>
      <dsp:spPr>
        <a:xfrm rot="17700000">
          <a:off x="8823706" y="3271884"/>
          <a:ext cx="1535447" cy="74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 err="1"/>
            <a:t>Methods</a:t>
          </a:r>
          <a:endParaRPr lang="tr-TR" sz="1500" kern="1200" dirty="0"/>
        </a:p>
      </dsp:txBody>
      <dsp:txXfrm>
        <a:off x="8823706" y="3271884"/>
        <a:ext cx="1535447" cy="740335"/>
      </dsp:txXfrm>
    </dsp:sp>
    <dsp:sp modelId="{AC2C5A34-1AD0-4810-9877-D2624112D721}">
      <dsp:nvSpPr>
        <dsp:cNvPr id="0" name=""/>
        <dsp:cNvSpPr/>
      </dsp:nvSpPr>
      <dsp:spPr>
        <a:xfrm rot="17700000">
          <a:off x="9784987" y="1209573"/>
          <a:ext cx="1535447" cy="74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46387A-F6C5-4B42-A408-CC5DAA35F93C}">
      <dsp:nvSpPr>
        <dsp:cNvPr id="0" name=""/>
        <dsp:cNvSpPr/>
      </dsp:nvSpPr>
      <dsp:spPr>
        <a:xfrm>
          <a:off x="10550083" y="2240321"/>
          <a:ext cx="741149" cy="7411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A71152-488D-471B-B9D3-FD67D5B821A5}">
      <dsp:nvSpPr>
        <dsp:cNvPr id="0" name=""/>
        <dsp:cNvSpPr/>
      </dsp:nvSpPr>
      <dsp:spPr>
        <a:xfrm rot="17700000">
          <a:off x="9672293" y="3271884"/>
          <a:ext cx="1535447" cy="74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 err="1"/>
            <a:t>Implementation</a:t>
          </a:r>
          <a:endParaRPr lang="tr-TR" sz="1500" kern="1200" dirty="0"/>
        </a:p>
      </dsp:txBody>
      <dsp:txXfrm>
        <a:off x="9672293" y="3271884"/>
        <a:ext cx="1535447" cy="740335"/>
      </dsp:txXfrm>
    </dsp:sp>
    <dsp:sp modelId="{66726237-C440-4B02-88EA-3E2B4BC2E722}">
      <dsp:nvSpPr>
        <dsp:cNvPr id="0" name=""/>
        <dsp:cNvSpPr/>
      </dsp:nvSpPr>
      <dsp:spPr>
        <a:xfrm rot="17700000">
          <a:off x="10633574" y="1209573"/>
          <a:ext cx="1535447" cy="740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9EE537-F0AA-409F-944D-6C09D47F8BD1}">
      <dsp:nvSpPr>
        <dsp:cNvPr id="0" name=""/>
        <dsp:cNvSpPr/>
      </dsp:nvSpPr>
      <dsp:spPr>
        <a:xfrm>
          <a:off x="3880430" y="738532"/>
          <a:ext cx="569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9132" y="45720"/>
              </a:lnTo>
            </a:path>
          </a:pathLst>
        </a:custGeom>
        <a:noFill/>
        <a:ln w="28575" cap="rnd" cmpd="sng" algn="ctr">
          <a:solidFill>
            <a:schemeClr val="tx2"/>
          </a:solidFill>
          <a:prstDash val="solid"/>
          <a:tailEnd type="arrow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4150003" y="781253"/>
        <a:ext cx="29986" cy="5997"/>
      </dsp:txXfrm>
    </dsp:sp>
    <dsp:sp modelId="{498606C9-998B-4E35-B58A-339502F87C3D}">
      <dsp:nvSpPr>
        <dsp:cNvPr id="0" name=""/>
        <dsp:cNvSpPr/>
      </dsp:nvSpPr>
      <dsp:spPr>
        <a:xfrm>
          <a:off x="1274696" y="1992"/>
          <a:ext cx="2607533" cy="1564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b="1" kern="1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FACE DETECTION</a:t>
          </a:r>
        </a:p>
      </dsp:txBody>
      <dsp:txXfrm>
        <a:off x="1351070" y="78366"/>
        <a:ext cx="2454785" cy="1411772"/>
      </dsp:txXfrm>
    </dsp:sp>
    <dsp:sp modelId="{7578FFA4-2ED3-4D4B-82FC-21E972B70A66}">
      <dsp:nvSpPr>
        <dsp:cNvPr id="0" name=""/>
        <dsp:cNvSpPr/>
      </dsp:nvSpPr>
      <dsp:spPr>
        <a:xfrm>
          <a:off x="7087696" y="738532"/>
          <a:ext cx="569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9132" y="45720"/>
              </a:lnTo>
            </a:path>
          </a:pathLst>
        </a:custGeom>
        <a:noFill/>
        <a:ln w="28575" cap="rnd" cmpd="sng" algn="ctr">
          <a:solidFill>
            <a:schemeClr val="tx2"/>
          </a:solidFill>
          <a:prstDash val="solid"/>
          <a:tailEnd type="arrow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7357269" y="781253"/>
        <a:ext cx="29986" cy="5997"/>
      </dsp:txXfrm>
    </dsp:sp>
    <dsp:sp modelId="{93014767-9A33-4EA1-AA9D-ECAA911A7B6C}">
      <dsp:nvSpPr>
        <dsp:cNvPr id="0" name=""/>
        <dsp:cNvSpPr/>
      </dsp:nvSpPr>
      <dsp:spPr>
        <a:xfrm>
          <a:off x="4481962" y="1992"/>
          <a:ext cx="2607533" cy="1564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b="1" kern="1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FACE ALIGNMENT</a:t>
          </a:r>
        </a:p>
      </dsp:txBody>
      <dsp:txXfrm>
        <a:off x="4558336" y="78366"/>
        <a:ext cx="2454785" cy="1411772"/>
      </dsp:txXfrm>
    </dsp:sp>
    <dsp:sp modelId="{1FA4C89F-9631-46BA-9499-B97AD79AB8E8}">
      <dsp:nvSpPr>
        <dsp:cNvPr id="0" name=""/>
        <dsp:cNvSpPr/>
      </dsp:nvSpPr>
      <dsp:spPr>
        <a:xfrm>
          <a:off x="2578463" y="1564712"/>
          <a:ext cx="6414532" cy="569132"/>
        </a:xfrm>
        <a:custGeom>
          <a:avLst/>
          <a:gdLst/>
          <a:ahLst/>
          <a:cxnLst/>
          <a:rect l="0" t="0" r="0" b="0"/>
          <a:pathLst>
            <a:path>
              <a:moveTo>
                <a:pt x="6414532" y="0"/>
              </a:moveTo>
              <a:lnTo>
                <a:pt x="6414532" y="301666"/>
              </a:lnTo>
              <a:lnTo>
                <a:pt x="0" y="301666"/>
              </a:lnTo>
              <a:lnTo>
                <a:pt x="0" y="569132"/>
              </a:lnTo>
            </a:path>
          </a:pathLst>
        </a:custGeom>
        <a:noFill/>
        <a:ln w="28575" cap="rnd" cmpd="sng" algn="ctr">
          <a:solidFill>
            <a:schemeClr val="tx2"/>
          </a:solidFill>
          <a:prstDash val="solid"/>
          <a:tailEnd type="arrow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5624666" y="1846280"/>
        <a:ext cx="322125" cy="5997"/>
      </dsp:txXfrm>
    </dsp:sp>
    <dsp:sp modelId="{33756B7F-1E06-427E-A99B-E97C231CE0E7}">
      <dsp:nvSpPr>
        <dsp:cNvPr id="0" name=""/>
        <dsp:cNvSpPr/>
      </dsp:nvSpPr>
      <dsp:spPr>
        <a:xfrm>
          <a:off x="7689228" y="1992"/>
          <a:ext cx="2607533" cy="1564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b="1" kern="1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NORMALIZATION</a:t>
          </a:r>
        </a:p>
      </dsp:txBody>
      <dsp:txXfrm>
        <a:off x="7765602" y="78366"/>
        <a:ext cx="2454785" cy="1411772"/>
      </dsp:txXfrm>
    </dsp:sp>
    <dsp:sp modelId="{109067EC-80BB-45BF-AA8D-225A77FCFA6E}">
      <dsp:nvSpPr>
        <dsp:cNvPr id="0" name=""/>
        <dsp:cNvSpPr/>
      </dsp:nvSpPr>
      <dsp:spPr>
        <a:xfrm>
          <a:off x="3880430" y="2902785"/>
          <a:ext cx="569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9132" y="45720"/>
              </a:lnTo>
            </a:path>
          </a:pathLst>
        </a:custGeom>
        <a:noFill/>
        <a:ln w="28575" cap="rnd" cmpd="sng" algn="ctr">
          <a:solidFill>
            <a:schemeClr val="tx2"/>
          </a:solidFill>
          <a:prstDash val="solid"/>
          <a:tailEnd type="arrow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4150003" y="2945506"/>
        <a:ext cx="29986" cy="5997"/>
      </dsp:txXfrm>
    </dsp:sp>
    <dsp:sp modelId="{2467EE11-D57C-4D71-869A-22AC853D185F}">
      <dsp:nvSpPr>
        <dsp:cNvPr id="0" name=""/>
        <dsp:cNvSpPr/>
      </dsp:nvSpPr>
      <dsp:spPr>
        <a:xfrm>
          <a:off x="1274696" y="2166245"/>
          <a:ext cx="2607533" cy="1564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b="1" kern="1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FEATURE EXTRACTION</a:t>
          </a:r>
        </a:p>
      </dsp:txBody>
      <dsp:txXfrm>
        <a:off x="1351070" y="2242619"/>
        <a:ext cx="2454785" cy="1411772"/>
      </dsp:txXfrm>
    </dsp:sp>
    <dsp:sp modelId="{56FDBE19-70CA-475E-AD15-E125EFF7FDB0}">
      <dsp:nvSpPr>
        <dsp:cNvPr id="0" name=""/>
        <dsp:cNvSpPr/>
      </dsp:nvSpPr>
      <dsp:spPr>
        <a:xfrm>
          <a:off x="4481962" y="2166245"/>
          <a:ext cx="2607533" cy="1564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b="1" kern="1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FEATURE MATCHING</a:t>
          </a:r>
        </a:p>
      </dsp:txBody>
      <dsp:txXfrm>
        <a:off x="4558336" y="2242619"/>
        <a:ext cx="2454785" cy="1411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CE658E3D-CEE9-4FCE-90A8-CAA44FBFC3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A8A64BC7-F366-4024-923D-A4AA797D76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06571-4312-446E-9861-CAA625BBC4A4}" type="datetimeFigureOut">
              <a:rPr lang="tr-TR" smtClean="0"/>
              <a:t>11.01.2024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7846316-59F4-49DC-AE12-6216EB8932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5175235-DF80-4190-B0A3-C29EB24DA6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2FA95-1732-47C0-861F-4328E7B467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78155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5F44D-8FB6-4CEC-B378-F4DDDB05AC0D}" type="datetimeFigureOut">
              <a:rPr lang="tr-TR" smtClean="0"/>
              <a:t>11.01.2024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5C151-85C3-4A34-8835-60656BD02C4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24583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151-85C3-4A34-8835-60656BD02C49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618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0BD97A03-F3CB-491A-86D4-24EF5B98FBD1}" type="datetime1">
              <a:rPr lang="tr-TR" smtClean="0"/>
              <a:t>11.01.2024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tr-TR"/>
              <a:t>Sertaç Ege Türkmen / NOFACE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A09EC46A-F881-42F7-A5D9-B6A29D0DCC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8040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FED17-6219-4D5D-917F-3227C29EAB45}" type="datetime1">
              <a:rPr lang="tr-TR" smtClean="0"/>
              <a:t>11.01.2024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Sertaç Ege Türkmen / NOFACE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4969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A17B-D56B-4321-8138-23C932E2D4B2}" type="datetime1">
              <a:rPr lang="tr-TR" smtClean="0"/>
              <a:t>11.01.2024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Sertaç Ege Türkmen / NOFACE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824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D1691-3A1F-4FE6-B0F6-32AE3596BCE3}" type="datetime1">
              <a:rPr lang="tr-TR" smtClean="0"/>
              <a:t>11.01.2024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Sertaç Ege Türkmen / NOFACE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831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80F4B-CB2F-4064-9DA5-632A6AAEBF83}" type="datetime1">
              <a:rPr lang="tr-TR" smtClean="0"/>
              <a:t>11.01.2024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Sertaç Ege Türkmen / NOFACE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837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01B45-02F7-490F-87F5-AC879FD15D29}" type="datetime1">
              <a:rPr lang="tr-TR" smtClean="0"/>
              <a:t>11.01.2024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Sertaç Ege Türkmen / NOFACE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499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DDA7-0A5B-4186-9E26-9FDC7A717BAF}" type="datetime1">
              <a:rPr lang="tr-TR" smtClean="0"/>
              <a:t>11.01.2024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Sertaç Ege Türkmen / NOFACE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5048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4B61-5938-4A97-A518-6C7962C5E925}" type="datetime1">
              <a:rPr lang="tr-TR" smtClean="0"/>
              <a:t>11.01.2024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Sertaç Ege Türkmen / NOFACE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13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4BBA-3163-46EE-B146-245F98660ED4}" type="datetime1">
              <a:rPr lang="tr-TR" smtClean="0"/>
              <a:t>11.01.2024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Sertaç Ege Türkmen / NOFACE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206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D8C1F-DE35-4D5B-90EC-3EA764D2B9F4}" type="datetime1">
              <a:rPr lang="tr-TR" smtClean="0"/>
              <a:t>11.01.2024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Sertaç Ege Türkmen / NOFACE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508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8C308-CA2C-4BCD-B937-86A028523D70}" type="datetime1">
              <a:rPr lang="tr-TR" smtClean="0"/>
              <a:t>11.01.2024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Sertaç Ege Türkmen / NOFACE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402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3124-24BD-488F-BD8F-BFFC0E072D6B}" type="datetime1">
              <a:rPr lang="tr-TR" smtClean="0"/>
              <a:t>11.01.2024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Sertaç Ege Türkmen / NOFACE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081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21F2-DE17-4DA0-92A6-3A3158023870}" type="datetime1">
              <a:rPr lang="tr-TR" smtClean="0"/>
              <a:t>11.01.2024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Sertaç Ege Türkmen / NOFACE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985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C2A7-F458-45D3-8E5D-A99EB2F9EE55}" type="datetime1">
              <a:rPr lang="tr-TR" smtClean="0"/>
              <a:t>11.01.2024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Sertaç Ege Türkmen / NOFACE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1738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36A9-DE22-45A6-957A-323216BB9B42}" type="datetime1">
              <a:rPr lang="tr-TR" smtClean="0"/>
              <a:t>11.01.2024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Sertaç Ege Türkmen / NOFACE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9696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7E959-D498-4F41-864F-FE0C62441CB6}" type="datetime1">
              <a:rPr lang="tr-TR" smtClean="0"/>
              <a:t>11.01.2024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Sertaç Ege Türkmen / NOFACE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4834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B7CD-9A29-4122-B604-FC6FDF0F0A1D}" type="datetime1">
              <a:rPr lang="tr-TR" smtClean="0"/>
              <a:t>11.01.2024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Sertaç Ege Türkmen / NOFACE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889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1300194-A871-4C1F-A93A-19E20E623B14}" type="datetime1">
              <a:rPr lang="tr-TR" smtClean="0"/>
              <a:t>11.01.2024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tr-TR"/>
              <a:t>Sertaç Ege Türkmen / NOFACE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A09EC46A-F881-42F7-A5D9-B6A29D0DCC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816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8489913E-AE2B-43AC-B225-CA98C7C90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0" y="4530618"/>
            <a:ext cx="8825658" cy="1756117"/>
          </a:xfrm>
        </p:spPr>
        <p:txBody>
          <a:bodyPr>
            <a:normAutofit/>
          </a:bodyPr>
          <a:lstStyle/>
          <a:p>
            <a:pPr algn="ctr"/>
            <a:r>
              <a:rPr lang="tr-T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AHMED ASFOUR</a:t>
            </a:r>
          </a:p>
          <a:p>
            <a:pPr algn="ctr"/>
            <a:r>
              <a:rPr lang="tr-T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204410810</a:t>
            </a:r>
          </a:p>
          <a:p>
            <a:pPr algn="ctr"/>
            <a:r>
              <a:rPr lang="tr-T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SUPERVISOR : DOÇ.DR. KEMAL AKYOL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8C1D6B8E-A49F-4BF5-ACCC-CDBD57761486}"/>
              </a:ext>
            </a:extLst>
          </p:cNvPr>
          <p:cNvSpPr txBox="1"/>
          <p:nvPr/>
        </p:nvSpPr>
        <p:spPr>
          <a:xfrm>
            <a:off x="1545100" y="2238216"/>
            <a:ext cx="91017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OF A FACE RECOGNITION SYSTEM WITH ATTENDANCE RECORD</a:t>
            </a:r>
          </a:p>
          <a:p>
            <a:pPr algn="ctr"/>
            <a:endParaRPr lang="tr-TR" sz="3600" b="1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tr-TR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GRADUATION PROJECT</a:t>
            </a:r>
          </a:p>
        </p:txBody>
      </p: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AD911508-B4D8-4234-8A94-9E04ED306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0614B-A2B7-4BFA-9D87-6F1D0CA515B4}" type="datetime1">
              <a:rPr lang="tr-TR" smtClean="0"/>
              <a:t>11.01.2024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1233BF9-9D01-4023-A124-1D40E503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AHMED ASFOUR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6A988E3-3527-4E81-8829-0BF8F0C75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1</a:t>
            </a:fld>
            <a:endParaRPr lang="tr-T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E1FDB9-7701-7642-A129-E0C75E196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81" y="580671"/>
            <a:ext cx="1568828" cy="156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71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9E52EE-CC22-40A8-AE57-A8BA75F96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261" y="776567"/>
            <a:ext cx="9817847" cy="1008365"/>
          </a:xfrm>
        </p:spPr>
        <p:txBody>
          <a:bodyPr/>
          <a:lstStyle/>
          <a:p>
            <a:r>
              <a:rPr lang="tr-TR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DETAILS / </a:t>
            </a:r>
            <a:r>
              <a:rPr lang="tr-TR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OpenCV</a:t>
            </a:r>
            <a:endParaRPr lang="tr-TR" sz="2800" dirty="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60684BF-9110-41AC-A096-ABCE01A16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D8C1F-DE35-4D5B-90EC-3EA764D2B9F4}" type="datetime1">
              <a:rPr lang="tr-TR" smtClean="0"/>
              <a:t>11.01.2024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84BA8C0-B47D-4EA9-B347-F116EC5EE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358" y="6360308"/>
            <a:ext cx="3859795" cy="304801"/>
          </a:xfrm>
        </p:spPr>
        <p:txBody>
          <a:bodyPr/>
          <a:lstStyle/>
          <a:p>
            <a:r>
              <a:rPr lang="tr-TR" dirty="0"/>
              <a:t>AHMED ASFOUR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7DB0CCF-30E6-4C36-97B4-6518DE43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10</a:t>
            </a:fld>
            <a:endParaRPr lang="tr-T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073343-BACA-A64F-9617-A91D07830DCA}"/>
              </a:ext>
            </a:extLst>
          </p:cNvPr>
          <p:cNvSpPr/>
          <p:nvPr/>
        </p:nvSpPr>
        <p:spPr>
          <a:xfrm>
            <a:off x="1912882" y="2038626"/>
            <a:ext cx="6096000" cy="41088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177800">
              <a:buClr>
                <a:schemeClr val="dk1"/>
              </a:buClr>
            </a:pPr>
            <a:endParaRPr lang="tr-TR"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85750" lvl="0" indent="-285750">
              <a:spcBef>
                <a:spcPts val="34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tr-T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OpenCV</a:t>
            </a:r>
            <a:r>
              <a:rPr lang="tr-T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(Open Source </a:t>
            </a:r>
            <a:r>
              <a:rPr lang="tr-T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Computer</a:t>
            </a:r>
            <a:r>
              <a:rPr lang="tr-T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tr-T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Vision</a:t>
            </a:r>
            <a:r>
              <a:rPr lang="tr-T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Library) </a:t>
            </a:r>
          </a:p>
          <a:p>
            <a:pPr marL="685800" lvl="1" indent="-298450">
              <a:spcBef>
                <a:spcPts val="340"/>
              </a:spcBef>
              <a:buClr>
                <a:schemeClr val="dk1"/>
              </a:buClr>
              <a:buSzPct val="100000"/>
              <a:buFont typeface="Noto Sans Symbols"/>
              <a:buChar char="•"/>
            </a:pPr>
            <a:r>
              <a:rPr lang="tr-T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is an </a:t>
            </a:r>
            <a:r>
              <a:rPr lang="tr-T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open</a:t>
            </a:r>
            <a:r>
              <a:rPr lang="tr-T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tr-T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source</a:t>
            </a:r>
            <a:r>
              <a:rPr lang="tr-T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tr-T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computer</a:t>
            </a:r>
            <a:r>
              <a:rPr lang="tr-T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tr-T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vision</a:t>
            </a:r>
            <a:r>
              <a:rPr lang="tr-T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</a:p>
          <a:p>
            <a:pPr marL="685800" lvl="1" indent="-298450">
              <a:spcBef>
                <a:spcPts val="340"/>
              </a:spcBef>
              <a:buClr>
                <a:schemeClr val="dk1"/>
              </a:buClr>
              <a:buSzPct val="100000"/>
              <a:buFont typeface="Noto Sans Symbols"/>
              <a:buChar char="•"/>
            </a:pPr>
            <a:r>
              <a:rPr lang="tr-T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and</a:t>
            </a:r>
            <a:r>
              <a:rPr lang="tr-T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tr-T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machine</a:t>
            </a:r>
            <a:r>
              <a:rPr lang="tr-T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tr-T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learning</a:t>
            </a:r>
            <a:r>
              <a:rPr lang="tr-T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software </a:t>
            </a:r>
            <a:r>
              <a:rPr lang="tr-T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library</a:t>
            </a:r>
            <a:r>
              <a:rPr lang="tr-T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</a:p>
          <a:p>
            <a:pPr marL="285750" lvl="0" indent="-177800">
              <a:spcBef>
                <a:spcPts val="340"/>
              </a:spcBef>
              <a:buClr>
                <a:schemeClr val="dk1"/>
              </a:buClr>
            </a:pPr>
            <a:endParaRPr lang="tr-TR"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85750" lvl="0" indent="-285750">
              <a:spcBef>
                <a:spcPts val="34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tr-T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</a:t>
            </a:r>
            <a:r>
              <a:rPr lang="tr-T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tr-T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library</a:t>
            </a:r>
            <a:r>
              <a:rPr lang="tr-T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has </a:t>
            </a:r>
            <a:r>
              <a:rPr lang="tr-T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more</a:t>
            </a:r>
            <a:r>
              <a:rPr lang="tr-T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tr-T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than</a:t>
            </a:r>
            <a:r>
              <a:rPr lang="tr-T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2500 </a:t>
            </a:r>
            <a:r>
              <a:rPr lang="tr-T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optimized</a:t>
            </a:r>
            <a:r>
              <a:rPr lang="tr-T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tr-T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algorithms</a:t>
            </a:r>
            <a:r>
              <a:rPr lang="tr-T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tr-T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used</a:t>
            </a:r>
            <a:r>
              <a:rPr lang="tr-T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tr-T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for</a:t>
            </a:r>
            <a:r>
              <a:rPr lang="tr-T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:</a:t>
            </a:r>
          </a:p>
          <a:p>
            <a:pPr marL="685800" lvl="1" indent="-292100">
              <a:spcBef>
                <a:spcPts val="3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tr-T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Recognize</a:t>
            </a:r>
            <a:r>
              <a:rPr lang="tr-T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faces</a:t>
            </a:r>
          </a:p>
          <a:p>
            <a:pPr marL="685800" lvl="1" indent="-292100">
              <a:spcBef>
                <a:spcPts val="3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tr-T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Identify</a:t>
            </a:r>
            <a:r>
              <a:rPr lang="tr-T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tr-T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objects</a:t>
            </a:r>
            <a:endParaRPr lang="tr-TR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685800" lvl="1" indent="-292100">
              <a:spcBef>
                <a:spcPts val="3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tr-T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Image </a:t>
            </a:r>
            <a:r>
              <a:rPr lang="tr-T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matching</a:t>
            </a:r>
            <a:endParaRPr lang="tr-TR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685800" lvl="1" indent="-292100">
              <a:spcBef>
                <a:spcPts val="3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tr-T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Track</a:t>
            </a:r>
            <a:r>
              <a:rPr lang="tr-T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tr-T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camera</a:t>
            </a:r>
            <a:r>
              <a:rPr lang="tr-T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tr-T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movements</a:t>
            </a:r>
            <a:endParaRPr lang="tr-TR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685800" lvl="1" indent="-292100">
              <a:spcBef>
                <a:spcPts val="3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tr-T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Track</a:t>
            </a:r>
            <a:r>
              <a:rPr lang="tr-T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tr-T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moving</a:t>
            </a:r>
            <a:r>
              <a:rPr lang="tr-T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tr-T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objects</a:t>
            </a:r>
            <a:endParaRPr lang="tr-TR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685800" lvl="1" indent="-292100">
              <a:spcBef>
                <a:spcPts val="3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tr-T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Tracking</a:t>
            </a:r>
            <a:r>
              <a:rPr lang="tr-T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tr-T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eyes</a:t>
            </a:r>
            <a:r>
              <a:rPr lang="tr-T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tr-T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movements</a:t>
            </a:r>
            <a:endParaRPr lang="tr-TR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685800" lvl="1" indent="-292100">
              <a:spcBef>
                <a:spcPts val="3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tr-T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Recognize</a:t>
            </a:r>
            <a:r>
              <a:rPr lang="tr-T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tr-T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scenery</a:t>
            </a:r>
            <a:r>
              <a:rPr lang="tr-T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</a:p>
        </p:txBody>
      </p:sp>
      <p:pic>
        <p:nvPicPr>
          <p:cNvPr id="11" name="Shape 123">
            <a:extLst>
              <a:ext uri="{FF2B5EF4-FFF2-40B4-BE49-F238E27FC236}">
                <a16:creationId xmlns:a16="http://schemas.microsoft.com/office/drawing/2014/main" id="{B4843738-780A-8C46-A244-73E65C31DDE3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4373" y="3976120"/>
            <a:ext cx="5612523" cy="2881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9461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B76D6D4-E71C-4F26-B2D1-C6CA6A43C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3468688"/>
          </a:xfrm>
        </p:spPr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Face detection and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Haar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Cascade Classifiers</a:t>
            </a:r>
          </a:p>
          <a:p>
            <a:pPr lvl="1" indent="-76200" algn="just">
              <a:lnSpc>
                <a:spcPct val="90000"/>
              </a:lnSpc>
              <a:spcBef>
                <a:spcPts val="0"/>
              </a:spcBef>
              <a:buNone/>
            </a:pPr>
            <a:endParaRPr lang="en-US"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lvl="1" indent="-184150" algn="just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OpenCV's algorithm is currently using the following </a:t>
            </a:r>
            <a:r>
              <a:rPr lang="en-US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Haar</a:t>
            </a:r>
            <a:r>
              <a:rPr lang="en-US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-like features which are the input to the basic classifiers:</a:t>
            </a:r>
          </a:p>
          <a:p>
            <a:endParaRPr lang="tr-TR" dirty="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4264299-5771-41F2-A6AF-3A15D255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D8C1F-DE35-4D5B-90EC-3EA764D2B9F4}" type="datetime1">
              <a:rPr lang="tr-TR" smtClean="0"/>
              <a:t>11.01.2024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279BF93-AF3E-4558-B613-B19001F03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AHMED ASFOUR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D3674E5-1A27-49EE-A828-E0A8D19A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11</a:t>
            </a:fld>
            <a:endParaRPr lang="tr-TR"/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A8D2DC7D-DC1B-4305-9C67-3411252EA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/>
          <a:lstStyle/>
          <a:p>
            <a:pPr algn="ctr"/>
            <a:r>
              <a:rPr lang="tr-TR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DETAILS / </a:t>
            </a:r>
            <a:r>
              <a:rPr lang="tr-TR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</a:t>
            </a:r>
            <a:r>
              <a:rPr lang="tr-TR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dedetion</a:t>
            </a:r>
            <a:endParaRPr lang="tr-TR" sz="2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32E9410-9231-0644-A650-8771919CB98C}"/>
              </a:ext>
            </a:extLst>
          </p:cNvPr>
          <p:cNvSpPr/>
          <p:nvPr/>
        </p:nvSpPr>
        <p:spPr>
          <a:xfrm>
            <a:off x="6017561" y="3894882"/>
            <a:ext cx="4456018" cy="249695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1" name="Shape 149">
            <a:extLst>
              <a:ext uri="{FF2B5EF4-FFF2-40B4-BE49-F238E27FC236}">
                <a16:creationId xmlns:a16="http://schemas.microsoft.com/office/drawing/2014/main" id="{462D0C74-FECA-7643-8BEE-AA1903F362F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8421" y="4054706"/>
            <a:ext cx="3753692" cy="26419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46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9138D5-30FC-4097-8DFD-216EF9A5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DETAILS / LBPH </a:t>
            </a:r>
            <a:r>
              <a:rPr lang="tr-TR" sz="2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endParaRPr lang="tr-TR" sz="2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7DD61A0-E531-4D48-B81A-63BB6262D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4F05-D89A-4A42-A4D5-2286B3CA989A}" type="datetime1">
              <a:rPr lang="tr-TR" smtClean="0"/>
              <a:t>12.01.2024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7144FD5-BA70-470E-AD04-D800C157E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AHMED ASFOUR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A1DC2CE-B1B8-409D-BB22-C12F57BA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12</a:t>
            </a:fld>
            <a:endParaRPr lang="tr-T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770000-3D52-4744-80FF-44616136B92E}"/>
              </a:ext>
            </a:extLst>
          </p:cNvPr>
          <p:cNvSpPr/>
          <p:nvPr/>
        </p:nvSpPr>
        <p:spPr>
          <a:xfrm>
            <a:off x="3845858" y="3240741"/>
            <a:ext cx="5407807" cy="361725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06B52-33D9-3D48-B378-C3E2E08DF331}"/>
              </a:ext>
            </a:extLst>
          </p:cNvPr>
          <p:cNvSpPr/>
          <p:nvPr/>
        </p:nvSpPr>
        <p:spPr>
          <a:xfrm>
            <a:off x="3845859" y="2417063"/>
            <a:ext cx="5407807" cy="71779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79840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B366B5-3D22-4CC5-97C6-EA8A0FD42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523601"/>
            <a:ext cx="6039223" cy="530317"/>
          </a:xfrm>
        </p:spPr>
        <p:txBody>
          <a:bodyPr>
            <a:normAutofit/>
          </a:bodyPr>
          <a:lstStyle/>
          <a:p>
            <a:r>
              <a:rPr lang="tr-TR" dirty="0"/>
              <a:t>LBP combined with Histogram to predict faces:</a:t>
            </a:r>
          </a:p>
          <a:p>
            <a:endParaRPr lang="tr-TR" dirty="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05B46D6-8560-463B-8BD2-09AFA64F4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D8C1F-DE35-4D5B-90EC-3EA764D2B9F4}" type="datetime1">
              <a:rPr lang="tr-TR" smtClean="0"/>
              <a:t>12.01.2024</a:t>
            </a:fld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C71C51B-D608-472D-8B8F-C6C7F313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13</a:t>
            </a:fld>
            <a:endParaRPr lang="tr-TR"/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4AEC96E3-2F18-4CBF-BEA1-85265CB5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/>
          <a:lstStyle/>
          <a:p>
            <a:pPr algn="ctr"/>
            <a:r>
              <a:rPr lang="tr-TR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DETAILS / </a:t>
            </a:r>
            <a:r>
              <a:rPr lang="tr-TR" sz="2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endParaRPr lang="tr-TR" sz="2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Alt Bilgi Yer Tutucusu 5">
            <a:extLst>
              <a:ext uri="{FF2B5EF4-FFF2-40B4-BE49-F238E27FC236}">
                <a16:creationId xmlns:a16="http://schemas.microsoft.com/office/drawing/2014/main" id="{677C5C9F-FFE1-E14D-A313-D7C559C27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358" y="6391838"/>
            <a:ext cx="3859795" cy="304801"/>
          </a:xfrm>
        </p:spPr>
        <p:txBody>
          <a:bodyPr/>
          <a:lstStyle/>
          <a:p>
            <a:r>
              <a:rPr lang="tr-TR" dirty="0"/>
              <a:t>AHMED ASFOUR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D64038-E803-334B-8B5D-B8A2DC25DDB5}"/>
              </a:ext>
            </a:extLst>
          </p:cNvPr>
          <p:cNvSpPr/>
          <p:nvPr/>
        </p:nvSpPr>
        <p:spPr>
          <a:xfrm>
            <a:off x="185947" y="3088528"/>
            <a:ext cx="8404412" cy="305696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6001BE-5AB1-D948-BC99-951021B78E1B}"/>
              </a:ext>
            </a:extLst>
          </p:cNvPr>
          <p:cNvSpPr/>
          <p:nvPr/>
        </p:nvSpPr>
        <p:spPr>
          <a:xfrm>
            <a:off x="8700247" y="2124858"/>
            <a:ext cx="2941290" cy="402063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4585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B366B5-3D22-4CC5-97C6-EA8A0FD42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523601"/>
            <a:ext cx="4828595" cy="530317"/>
          </a:xfrm>
        </p:spPr>
        <p:txBody>
          <a:bodyPr/>
          <a:lstStyle/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Binary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Patterns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Histograms</a:t>
            </a:r>
            <a:endParaRPr lang="tr-TR" dirty="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05B46D6-8560-463B-8BD2-09AFA64F4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D8C1F-DE35-4D5B-90EC-3EA764D2B9F4}" type="datetime1">
              <a:rPr lang="tr-TR" smtClean="0"/>
              <a:t>12.01.2024</a:t>
            </a:fld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C71C51B-D608-472D-8B8F-C6C7F313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14</a:t>
            </a:fld>
            <a:endParaRPr lang="tr-TR"/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4AEC96E3-2F18-4CBF-BEA1-85265CB5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/>
          <a:lstStyle/>
          <a:p>
            <a:pPr algn="ctr"/>
            <a:r>
              <a:rPr lang="tr-TR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DETAILS / </a:t>
            </a:r>
            <a:r>
              <a:rPr lang="tr-TR" sz="2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endParaRPr lang="tr-TR" sz="2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Alt Bilgi Yer Tutucusu 5">
            <a:extLst>
              <a:ext uri="{FF2B5EF4-FFF2-40B4-BE49-F238E27FC236}">
                <a16:creationId xmlns:a16="http://schemas.microsoft.com/office/drawing/2014/main" id="{81DCF8E3-DF91-6042-96A4-7F67672E2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358" y="6391838"/>
            <a:ext cx="3859795" cy="304801"/>
          </a:xfrm>
        </p:spPr>
        <p:txBody>
          <a:bodyPr/>
          <a:lstStyle/>
          <a:p>
            <a:r>
              <a:rPr lang="tr-TR" dirty="0"/>
              <a:t>AHMED ASFOUR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A64E9F-59ED-E141-8387-FC98F4433FE7}"/>
              </a:ext>
            </a:extLst>
          </p:cNvPr>
          <p:cNvSpPr/>
          <p:nvPr/>
        </p:nvSpPr>
        <p:spPr>
          <a:xfrm>
            <a:off x="2662518" y="3053918"/>
            <a:ext cx="7422776" cy="364272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84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31C4-730C-9F44-9DFC-2A49B6A11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DETAILS / </a:t>
            </a:r>
            <a:r>
              <a:rPr lang="tr-TR" sz="2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0B869-FD83-554D-BDCF-643857B14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D8C1F-DE35-4D5B-90EC-3EA764D2B9F4}" type="datetime1">
              <a:rPr lang="tr-TR" smtClean="0"/>
              <a:t>12.01.2024</a:t>
            </a:fld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76E0F-824F-8B48-8BEF-918BDEB5A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15</a:t>
            </a:fld>
            <a:endParaRPr lang="tr-TR"/>
          </a:p>
        </p:txBody>
      </p:sp>
      <p:sp>
        <p:nvSpPr>
          <p:cNvPr id="9" name="Alt Bilgi Yer Tutucusu 5">
            <a:extLst>
              <a:ext uri="{FF2B5EF4-FFF2-40B4-BE49-F238E27FC236}">
                <a16:creationId xmlns:a16="http://schemas.microsoft.com/office/drawing/2014/main" id="{A3E6A588-D343-864D-9677-78410792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358" y="6391838"/>
            <a:ext cx="3859795" cy="304801"/>
          </a:xfrm>
        </p:spPr>
        <p:txBody>
          <a:bodyPr/>
          <a:lstStyle/>
          <a:p>
            <a:r>
              <a:rPr lang="tr-TR" dirty="0"/>
              <a:t>AHMED ASFOUR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3181B5-B54C-564F-BED3-ED30B430252D}"/>
              </a:ext>
            </a:extLst>
          </p:cNvPr>
          <p:cNvSpPr/>
          <p:nvPr/>
        </p:nvSpPr>
        <p:spPr>
          <a:xfrm>
            <a:off x="0" y="2542930"/>
            <a:ext cx="6436659" cy="364272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024F3-99E6-D94F-AECC-A866C3BC31B7}"/>
              </a:ext>
            </a:extLst>
          </p:cNvPr>
          <p:cNvSpPr/>
          <p:nvPr/>
        </p:nvSpPr>
        <p:spPr>
          <a:xfrm>
            <a:off x="6087035" y="2542930"/>
            <a:ext cx="6104965" cy="364272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42731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31C4-730C-9F44-9DFC-2A49B6A11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DETAILS / </a:t>
            </a:r>
            <a:r>
              <a:rPr lang="tr-TR" sz="2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4D12F3-3064-8046-B94C-04462377F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744" y="2439024"/>
            <a:ext cx="8010512" cy="3952814"/>
          </a:xfrm>
          <a:blipFill>
            <a:blip r:embed="rId3"/>
            <a:stretch>
              <a:fillRect/>
            </a:stretch>
          </a:blipFill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0B869-FD83-554D-BDCF-643857B14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D8C1F-DE35-4D5B-90EC-3EA764D2B9F4}" type="datetime1">
              <a:rPr lang="tr-TR" smtClean="0"/>
              <a:t>12.01.2024</a:t>
            </a:fld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76E0F-824F-8B48-8BEF-918BDEB5A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16</a:t>
            </a:fld>
            <a:endParaRPr lang="tr-TR"/>
          </a:p>
        </p:txBody>
      </p:sp>
      <p:sp>
        <p:nvSpPr>
          <p:cNvPr id="9" name="Alt Bilgi Yer Tutucusu 5">
            <a:extLst>
              <a:ext uri="{FF2B5EF4-FFF2-40B4-BE49-F238E27FC236}">
                <a16:creationId xmlns:a16="http://schemas.microsoft.com/office/drawing/2014/main" id="{A3E6A588-D343-864D-9677-78410792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358" y="6391838"/>
            <a:ext cx="3859795" cy="304801"/>
          </a:xfrm>
        </p:spPr>
        <p:txBody>
          <a:bodyPr/>
          <a:lstStyle/>
          <a:p>
            <a:r>
              <a:rPr lang="tr-TR" dirty="0"/>
              <a:t>AHMED ASFOUR</a:t>
            </a:r>
          </a:p>
        </p:txBody>
      </p:sp>
    </p:spTree>
    <p:extLst>
      <p:ext uri="{BB962C8B-B14F-4D97-AF65-F5344CB8AC3E}">
        <p14:creationId xmlns:p14="http://schemas.microsoft.com/office/powerpoint/2010/main" val="3829455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970BA3-5DD1-4D05-A55E-0973D8A7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DETAILS / </a:t>
            </a:r>
            <a:r>
              <a:rPr lang="tr-TR" sz="2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tr-TR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6DBD01B-4788-4860-8DDE-17CA7A93F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461351"/>
            <a:ext cx="8761412" cy="556950"/>
          </a:xfrm>
        </p:spPr>
        <p:txBody>
          <a:bodyPr/>
          <a:lstStyle/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dashbord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Application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CE2388C-30B3-4B9B-81DB-F71248EF5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D8C1F-DE35-4D5B-90EC-3EA764D2B9F4}" type="datetime1">
              <a:rPr lang="tr-TR" smtClean="0"/>
              <a:t>11.01.2024</a:t>
            </a:fld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FBD8714-FAB7-409F-92D5-7CE912D5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17</a:t>
            </a:fld>
            <a:endParaRPr lang="tr-T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C30E41-786C-7D4B-86F7-D54E868F827B}"/>
              </a:ext>
            </a:extLst>
          </p:cNvPr>
          <p:cNvSpPr/>
          <p:nvPr/>
        </p:nvSpPr>
        <p:spPr>
          <a:xfrm>
            <a:off x="2625832" y="2999810"/>
            <a:ext cx="7642945" cy="35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1819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970BA3-5DD1-4D05-A55E-0973D8A7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DETAILS / </a:t>
            </a:r>
            <a:r>
              <a:rPr lang="tr-TR" sz="2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tr-TR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6DBD01B-4788-4860-8DDE-17CA7A93F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461351"/>
            <a:ext cx="8761412" cy="556950"/>
          </a:xfrm>
        </p:spPr>
        <p:txBody>
          <a:bodyPr/>
          <a:lstStyle/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Register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attendance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CE2388C-30B3-4B9B-81DB-F71248EF5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D8C1F-DE35-4D5B-90EC-3EA764D2B9F4}" type="datetime1">
              <a:rPr lang="tr-TR" smtClean="0"/>
              <a:t>12.01.2024</a:t>
            </a:fld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FBD8714-FAB7-409F-92D5-7CE912D5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18</a:t>
            </a:fld>
            <a:endParaRPr lang="tr-T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4F23FF-7620-C04B-AF48-99A604BCFCA1}"/>
              </a:ext>
            </a:extLst>
          </p:cNvPr>
          <p:cNvSpPr/>
          <p:nvPr/>
        </p:nvSpPr>
        <p:spPr>
          <a:xfrm>
            <a:off x="1154952" y="3028739"/>
            <a:ext cx="5044141" cy="31318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tr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002894-979A-4B42-BCE2-C3631E5393A0}"/>
              </a:ext>
            </a:extLst>
          </p:cNvPr>
          <p:cNvSpPr/>
          <p:nvPr/>
        </p:nvSpPr>
        <p:spPr>
          <a:xfrm>
            <a:off x="6430682" y="3018301"/>
            <a:ext cx="5044141" cy="313181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5728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970BA3-5DD1-4D05-A55E-0973D8A7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DETAILS / </a:t>
            </a:r>
            <a:r>
              <a:rPr lang="tr-TR" sz="2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tr-TR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6DBD01B-4788-4860-8DDE-17CA7A93F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461351"/>
            <a:ext cx="8761412" cy="556950"/>
          </a:xfrm>
        </p:spPr>
        <p:txBody>
          <a:bodyPr/>
          <a:lstStyle/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CE2388C-30B3-4B9B-81DB-F71248EF5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D8C1F-DE35-4D5B-90EC-3EA764D2B9F4}" type="datetime1">
              <a:rPr lang="tr-TR" smtClean="0"/>
              <a:t>12.01.2024</a:t>
            </a:fld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FBD8714-FAB7-409F-92D5-7CE912D5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19</a:t>
            </a:fld>
            <a:endParaRPr lang="tr-T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BE91BE-36A0-854E-B156-517E924A66A5}"/>
              </a:ext>
            </a:extLst>
          </p:cNvPr>
          <p:cNvSpPr/>
          <p:nvPr/>
        </p:nvSpPr>
        <p:spPr>
          <a:xfrm>
            <a:off x="1154953" y="3018301"/>
            <a:ext cx="5044141" cy="31318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tr-T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EAD10-5B86-1E4D-A85B-F350B13C6717}"/>
              </a:ext>
            </a:extLst>
          </p:cNvPr>
          <p:cNvSpPr/>
          <p:nvPr/>
        </p:nvSpPr>
        <p:spPr>
          <a:xfrm>
            <a:off x="6199094" y="3173506"/>
            <a:ext cx="5755341" cy="297661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04799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484880-B171-4CE1-9C77-5FCE7C90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tr-T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5" name="Diyagram 4">
            <a:extLst>
              <a:ext uri="{FF2B5EF4-FFF2-40B4-BE49-F238E27FC236}">
                <a16:creationId xmlns:a16="http://schemas.microsoft.com/office/drawing/2014/main" id="{D51C1BBB-2F5C-4D57-8780-6F2A5F2D97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416857"/>
              </p:ext>
            </p:extLst>
          </p:nvPr>
        </p:nvGraphicFramePr>
        <p:xfrm>
          <a:off x="714356" y="2349380"/>
          <a:ext cx="10763287" cy="3534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D5954AA-F625-48EF-AC06-C6CF32E57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76F8-1E4E-4B03-9691-BE217DDE5DF2}" type="datetime1">
              <a:rPr lang="tr-TR" smtClean="0"/>
              <a:t>11.01.2024</a:t>
            </a:fld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10A7767-885F-40C0-9F93-D08FF6AF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2</a:t>
            </a:fld>
            <a:endParaRPr lang="tr-TR"/>
          </a:p>
        </p:txBody>
      </p:sp>
      <p:graphicFrame>
        <p:nvGraphicFramePr>
          <p:cNvPr id="7" name="Diyagram 6">
            <a:extLst>
              <a:ext uri="{FF2B5EF4-FFF2-40B4-BE49-F238E27FC236}">
                <a16:creationId xmlns:a16="http://schemas.microsoft.com/office/drawing/2014/main" id="{F02FFDB6-CA4C-47D7-BA1C-CF8964F9E2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5993939"/>
              </p:ext>
            </p:extLst>
          </p:nvPr>
        </p:nvGraphicFramePr>
        <p:xfrm>
          <a:off x="443882" y="2188138"/>
          <a:ext cx="12064755" cy="466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Alt Bilgi Yer Tutucusu 4">
            <a:extLst>
              <a:ext uri="{FF2B5EF4-FFF2-40B4-BE49-F238E27FC236}">
                <a16:creationId xmlns:a16="http://schemas.microsoft.com/office/drawing/2014/main" id="{973419AA-6E6C-7A4F-BA6A-5829EA2A6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358" y="6391838"/>
            <a:ext cx="3859795" cy="304801"/>
          </a:xfrm>
        </p:spPr>
        <p:txBody>
          <a:bodyPr/>
          <a:lstStyle/>
          <a:p>
            <a:r>
              <a:rPr lang="tr-TR" dirty="0"/>
              <a:t>AHMED ASFOUR</a:t>
            </a:r>
          </a:p>
        </p:txBody>
      </p:sp>
    </p:spTree>
    <p:extLst>
      <p:ext uri="{BB962C8B-B14F-4D97-AF65-F5344CB8AC3E}">
        <p14:creationId xmlns:p14="http://schemas.microsoft.com/office/powerpoint/2010/main" val="3338736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970BA3-5DD1-4D05-A55E-0973D8A7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DETAILS / </a:t>
            </a:r>
            <a:r>
              <a:rPr lang="tr-TR" sz="2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tr-TR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6DBD01B-4788-4860-8DDE-17CA7A93F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461351"/>
            <a:ext cx="8761412" cy="556950"/>
          </a:xfrm>
        </p:spPr>
        <p:txBody>
          <a:bodyPr/>
          <a:lstStyle/>
          <a:p>
            <a:pPr marL="0" indent="0">
              <a:buNone/>
            </a:pP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Attendance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taking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CE2388C-30B3-4B9B-81DB-F71248EF5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D8C1F-DE35-4D5B-90EC-3EA764D2B9F4}" type="datetime1">
              <a:rPr lang="tr-TR" smtClean="0"/>
              <a:t>12.01.2024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A4273F0-8917-4E86-8BED-C5BA5513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Sertaç Ege Türkmen / NOFACE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FBD8714-FAB7-409F-92D5-7CE912D5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20</a:t>
            </a:fld>
            <a:endParaRPr lang="tr-T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70F56-6EB2-5C4A-B6EC-473E4454081B}"/>
              </a:ext>
            </a:extLst>
          </p:cNvPr>
          <p:cNvSpPr/>
          <p:nvPr/>
        </p:nvSpPr>
        <p:spPr>
          <a:xfrm>
            <a:off x="3204882" y="2918907"/>
            <a:ext cx="5782235" cy="36253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4511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970BA3-5DD1-4D05-A55E-0973D8A7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DETAILS / </a:t>
            </a:r>
            <a:r>
              <a:rPr lang="tr-TR" sz="2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tr-TR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6DBD01B-4788-4860-8DDE-17CA7A93F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461351"/>
            <a:ext cx="8761412" cy="556950"/>
          </a:xfrm>
        </p:spPr>
        <p:txBody>
          <a:bodyPr/>
          <a:lstStyle/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Raport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Filling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Attendance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</a:t>
            </a:r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CE2388C-30B3-4B9B-81DB-F71248EF5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D8C1F-DE35-4D5B-90EC-3EA764D2B9F4}" type="datetime1">
              <a:rPr lang="tr-TR" smtClean="0"/>
              <a:t>12.01.2024</a:t>
            </a:fld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FBD8714-FAB7-409F-92D5-7CE912D5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21</a:t>
            </a:fld>
            <a:endParaRPr lang="tr-T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6BA91A-B3BA-6449-9C63-546A5E1A0347}"/>
              </a:ext>
            </a:extLst>
          </p:cNvPr>
          <p:cNvSpPr/>
          <p:nvPr/>
        </p:nvSpPr>
        <p:spPr>
          <a:xfrm>
            <a:off x="591064" y="3164680"/>
            <a:ext cx="5844989" cy="308077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BDAB38-4AA7-5649-991D-3FB889BD3AD6}"/>
              </a:ext>
            </a:extLst>
          </p:cNvPr>
          <p:cNvSpPr/>
          <p:nvPr/>
        </p:nvSpPr>
        <p:spPr>
          <a:xfrm>
            <a:off x="6436053" y="3164680"/>
            <a:ext cx="5755947" cy="308077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220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3710D9C2-0001-4D00-9E27-4C890EA6E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29" y="1459822"/>
            <a:ext cx="5251141" cy="3938356"/>
          </a:xfrm>
          <a:prstGeom prst="rect">
            <a:avLst/>
          </a:prstGeom>
        </p:spPr>
      </p:pic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E96C112E-6665-42CC-B52F-F1AF05D9A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D2AF-2204-413F-B1FD-99817580FFBD}" type="datetime1">
              <a:rPr lang="tr-TR" smtClean="0"/>
              <a:t>11.01.2024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3E8BD23-A185-4EE8-97B5-47A0DB9C6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AHMED ASFOUR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45238B8-1FDB-4AC7-B9C7-DF5DF39A3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795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CA82DB-25B6-4CBA-A310-7DA2BD1D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FACE RECOGNITION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5787E7-2FF1-4FCF-B127-358A8706A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3741702"/>
            <a:ext cx="5077033" cy="1139893"/>
          </a:xfrm>
        </p:spPr>
        <p:txBody>
          <a:bodyPr/>
          <a:lstStyle/>
          <a:p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identifying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verifying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identity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a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his/her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DD7272F-A200-424E-8FBD-70E60324E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786" y="2492136"/>
            <a:ext cx="4549894" cy="3639027"/>
          </a:xfrm>
          <a:prstGeom prst="rect">
            <a:avLst/>
          </a:prstGeo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C707539-50CE-4EDB-A49F-E6B8E47A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2498A-E8F1-49E3-B77B-D51DF676CA85}" type="datetime1">
              <a:rPr lang="tr-TR" smtClean="0"/>
              <a:t>11.01.2024</a:t>
            </a:fld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C3C1E97-CFF7-40E5-ACCF-F1279D269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3</a:t>
            </a:fld>
            <a:endParaRPr lang="tr-TR"/>
          </a:p>
        </p:txBody>
      </p:sp>
      <p:sp>
        <p:nvSpPr>
          <p:cNvPr id="8" name="Alt Bilgi Yer Tutucusu 4">
            <a:extLst>
              <a:ext uri="{FF2B5EF4-FFF2-40B4-BE49-F238E27FC236}">
                <a16:creationId xmlns:a16="http://schemas.microsoft.com/office/drawing/2014/main" id="{4526E419-DDF6-1F40-9DE8-C47F7A457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358" y="6391838"/>
            <a:ext cx="3859795" cy="304801"/>
          </a:xfrm>
        </p:spPr>
        <p:txBody>
          <a:bodyPr/>
          <a:lstStyle/>
          <a:p>
            <a:r>
              <a:rPr lang="tr-TR" dirty="0"/>
              <a:t>AHMED ASFOUR</a:t>
            </a:r>
          </a:p>
        </p:txBody>
      </p:sp>
    </p:spTree>
    <p:extLst>
      <p:ext uri="{BB962C8B-B14F-4D97-AF65-F5344CB8AC3E}">
        <p14:creationId xmlns:p14="http://schemas.microsoft.com/office/powerpoint/2010/main" val="55762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77CA92-F4F0-4869-9A6A-54B5B2DE6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OF FACE RECOGNITION</a:t>
            </a:r>
          </a:p>
        </p:txBody>
      </p:sp>
      <p:graphicFrame>
        <p:nvGraphicFramePr>
          <p:cNvPr id="4" name="Diyagram 3">
            <a:extLst>
              <a:ext uri="{FF2B5EF4-FFF2-40B4-BE49-F238E27FC236}">
                <a16:creationId xmlns:a16="http://schemas.microsoft.com/office/drawing/2014/main" id="{C325EBA0-B89E-4396-A9A9-5906D1E91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5168459"/>
              </p:ext>
            </p:extLst>
          </p:nvPr>
        </p:nvGraphicFramePr>
        <p:xfrm>
          <a:off x="132861" y="2546252"/>
          <a:ext cx="11571459" cy="3732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7279B07-D2D6-4295-A799-90EB6795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992D-A7B3-44DB-B265-CC8C3167E114}" type="datetime1">
              <a:rPr lang="tr-TR" smtClean="0"/>
              <a:t>11.01.2024</a:t>
            </a:fld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7009AA9-E79C-48AB-9B98-E8C354A3C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4</a:t>
            </a:fld>
            <a:endParaRPr lang="tr-TR" dirty="0"/>
          </a:p>
        </p:txBody>
      </p:sp>
      <p:sp>
        <p:nvSpPr>
          <p:cNvPr id="7" name="Alt Bilgi Yer Tutucusu 4">
            <a:extLst>
              <a:ext uri="{FF2B5EF4-FFF2-40B4-BE49-F238E27FC236}">
                <a16:creationId xmlns:a16="http://schemas.microsoft.com/office/drawing/2014/main" id="{024F08C7-368A-944A-BE07-8F0C7EBB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358" y="6391838"/>
            <a:ext cx="3859795" cy="304801"/>
          </a:xfrm>
        </p:spPr>
        <p:txBody>
          <a:bodyPr/>
          <a:lstStyle/>
          <a:p>
            <a:r>
              <a:rPr lang="tr-TR" dirty="0"/>
              <a:t>AHMED ASFOUR</a:t>
            </a:r>
          </a:p>
        </p:txBody>
      </p:sp>
    </p:spTree>
    <p:extLst>
      <p:ext uri="{BB962C8B-B14F-4D97-AF65-F5344CB8AC3E}">
        <p14:creationId xmlns:p14="http://schemas.microsoft.com/office/powerpoint/2010/main" val="367405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FE412D-FEDE-42C8-A148-94674A09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OF FACE RECOGNITION / </a:t>
            </a:r>
            <a:r>
              <a:rPr lang="tr-TR" sz="2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 DETECTION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451990D-048F-4CEF-8CDB-1223F8DC7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3684936"/>
            <a:ext cx="5105168" cy="1071719"/>
          </a:xfrm>
        </p:spPr>
        <p:txBody>
          <a:bodyPr/>
          <a:lstStyle/>
          <a:p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step in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recognition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algorithms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detecting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10" name="İçerik Yer Tutucusu 4">
            <a:extLst>
              <a:ext uri="{FF2B5EF4-FFF2-40B4-BE49-F238E27FC236}">
                <a16:creationId xmlns:a16="http://schemas.microsoft.com/office/drawing/2014/main" id="{21D90272-1C1B-4F15-A18F-CC1BB9ADD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626" y="2772312"/>
            <a:ext cx="4770800" cy="2896968"/>
          </a:xfrm>
          <a:prstGeom prst="rect">
            <a:avLst/>
          </a:prstGeo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3027A6E-DBB0-49FA-98F3-8572C396D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6172-ECBE-48EC-AE5C-9495085DE4EF}" type="datetime1">
              <a:rPr lang="tr-TR" smtClean="0"/>
              <a:t>11.01.2024</a:t>
            </a:fld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138B783-92D9-409B-8208-417DB775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5</a:t>
            </a:fld>
            <a:endParaRPr lang="tr-TR"/>
          </a:p>
        </p:txBody>
      </p:sp>
      <p:sp>
        <p:nvSpPr>
          <p:cNvPr id="8" name="Alt Bilgi Yer Tutucusu 4">
            <a:extLst>
              <a:ext uri="{FF2B5EF4-FFF2-40B4-BE49-F238E27FC236}">
                <a16:creationId xmlns:a16="http://schemas.microsoft.com/office/drawing/2014/main" id="{96B1621B-E56B-8F48-A799-9B9C25305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358" y="6391838"/>
            <a:ext cx="3859795" cy="304801"/>
          </a:xfrm>
        </p:spPr>
        <p:txBody>
          <a:bodyPr/>
          <a:lstStyle/>
          <a:p>
            <a:r>
              <a:rPr lang="tr-TR" dirty="0"/>
              <a:t>AHMED ASFOUR</a:t>
            </a:r>
          </a:p>
        </p:txBody>
      </p:sp>
    </p:spTree>
    <p:extLst>
      <p:ext uri="{BB962C8B-B14F-4D97-AF65-F5344CB8AC3E}">
        <p14:creationId xmlns:p14="http://schemas.microsoft.com/office/powerpoint/2010/main" val="29840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B560742-B83C-444B-9CCB-4DE08EE2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OF FACE RECOGNITION / </a:t>
            </a:r>
            <a:r>
              <a:rPr lang="tr-TR" sz="2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 ALIGNMENT</a:t>
            </a: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02B83FBC-07DA-4A33-AF34-53E65AADE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3555767"/>
            <a:ext cx="5372454" cy="990475"/>
          </a:xfrm>
        </p:spPr>
        <p:txBody>
          <a:bodyPr/>
          <a:lstStyle/>
          <a:p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having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/video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detected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must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be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aligned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200955EA-AD0D-4550-B3E5-B79AC8EAE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069" y="2897943"/>
            <a:ext cx="2552112" cy="230612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7E4A5975-73C9-4CC2-B3A0-F205F9E32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842" y="2897943"/>
            <a:ext cx="2552112" cy="2306125"/>
          </a:xfrm>
          <a:prstGeom prst="rect">
            <a:avLst/>
          </a:prstGeom>
        </p:spPr>
      </p:pic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AFF40B0C-6797-46AA-A5E1-D6DAA1F97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2C63-E4A9-47BE-A37A-165DEFC73EBA}" type="datetime1">
              <a:rPr lang="tr-TR" smtClean="0"/>
              <a:t>11.01.2024</a:t>
            </a:fld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A57ED9B-12F2-4590-8F91-0F08DD198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6</a:t>
            </a:fld>
            <a:endParaRPr lang="tr-TR"/>
          </a:p>
        </p:txBody>
      </p:sp>
      <p:sp>
        <p:nvSpPr>
          <p:cNvPr id="10" name="Alt Bilgi Yer Tutucusu 4">
            <a:extLst>
              <a:ext uri="{FF2B5EF4-FFF2-40B4-BE49-F238E27FC236}">
                <a16:creationId xmlns:a16="http://schemas.microsoft.com/office/drawing/2014/main" id="{A5F95D96-E1A6-3642-927D-ECDFFA5E6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358" y="6391838"/>
            <a:ext cx="3859795" cy="304801"/>
          </a:xfrm>
        </p:spPr>
        <p:txBody>
          <a:bodyPr/>
          <a:lstStyle/>
          <a:p>
            <a:r>
              <a:rPr lang="tr-TR" dirty="0"/>
              <a:t>AHMED ASFOUR</a:t>
            </a:r>
          </a:p>
        </p:txBody>
      </p:sp>
    </p:spTree>
    <p:extLst>
      <p:ext uri="{BB962C8B-B14F-4D97-AF65-F5344CB8AC3E}">
        <p14:creationId xmlns:p14="http://schemas.microsoft.com/office/powerpoint/2010/main" val="4157542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C9F25C-B05A-4F78-93CB-970DE42BD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OF FACE RECOGNITION / </a:t>
            </a:r>
            <a:r>
              <a:rPr lang="tr-TR" sz="2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F9CDDA-E43D-4E84-9580-AC93C00F4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3619784"/>
            <a:ext cx="5288048" cy="706964"/>
          </a:xfrm>
        </p:spPr>
        <p:txBody>
          <a:bodyPr/>
          <a:lstStyle/>
          <a:p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 in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recognition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images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must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be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appropriate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recognize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44DB505-691B-4F21-82D1-5FE7D1AC4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569" y="2769165"/>
            <a:ext cx="4562021" cy="3115167"/>
          </a:xfrm>
          <a:prstGeom prst="rect">
            <a:avLst/>
          </a:prstGeo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3CFA172-650C-4D79-ABC1-1CFE0406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2D46-42BB-46D8-A05B-EC9FD61347B3}" type="datetime1">
              <a:rPr lang="tr-TR" smtClean="0"/>
              <a:t>11.01.2024</a:t>
            </a:fld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19A3E9B-7088-451F-B8F2-13755A8DC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7</a:t>
            </a:fld>
            <a:endParaRPr lang="tr-TR"/>
          </a:p>
        </p:txBody>
      </p:sp>
      <p:sp>
        <p:nvSpPr>
          <p:cNvPr id="8" name="Alt Bilgi Yer Tutucusu 4">
            <a:extLst>
              <a:ext uri="{FF2B5EF4-FFF2-40B4-BE49-F238E27FC236}">
                <a16:creationId xmlns:a16="http://schemas.microsoft.com/office/drawing/2014/main" id="{8996D6BB-0FB2-FB41-A4C8-F69CC9A32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358" y="6391838"/>
            <a:ext cx="3859795" cy="304801"/>
          </a:xfrm>
        </p:spPr>
        <p:txBody>
          <a:bodyPr/>
          <a:lstStyle/>
          <a:p>
            <a:r>
              <a:rPr lang="tr-TR" dirty="0"/>
              <a:t>AHMED ASFOUR</a:t>
            </a:r>
          </a:p>
        </p:txBody>
      </p:sp>
    </p:spTree>
    <p:extLst>
      <p:ext uri="{BB962C8B-B14F-4D97-AF65-F5344CB8AC3E}">
        <p14:creationId xmlns:p14="http://schemas.microsoft.com/office/powerpoint/2010/main" val="235142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7427737-7AF4-4A36-B5FB-4D611B7E3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OF FACE RECOGNITION / </a:t>
            </a:r>
            <a:r>
              <a:rPr lang="tr-TR" sz="2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EXTRACTION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30DB67D-ABBD-402D-B6AF-7D82EF3F0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4059054"/>
            <a:ext cx="5344319" cy="706964"/>
          </a:xfrm>
        </p:spPr>
        <p:txBody>
          <a:bodyPr/>
          <a:lstStyle/>
          <a:p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a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converting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landmarks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into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short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tr-TR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EE36424-93B6-47F0-8D61-A8E3CCB4E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36" y="2603500"/>
            <a:ext cx="5062021" cy="3618073"/>
          </a:xfrm>
          <a:prstGeom prst="rect">
            <a:avLst/>
          </a:prstGeo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B2A98F0-D588-4892-89AF-3D7F3257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B3672-FEC9-4B4E-8570-72FC4C4B8634}" type="datetime1">
              <a:rPr lang="tr-TR" smtClean="0"/>
              <a:t>11.01.2024</a:t>
            </a:fld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6F3B8C3-F271-4A8B-A658-8B319C12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8</a:t>
            </a:fld>
            <a:endParaRPr lang="tr-TR"/>
          </a:p>
        </p:txBody>
      </p:sp>
      <p:sp>
        <p:nvSpPr>
          <p:cNvPr id="8" name="Alt Bilgi Yer Tutucusu 4">
            <a:extLst>
              <a:ext uri="{FF2B5EF4-FFF2-40B4-BE49-F238E27FC236}">
                <a16:creationId xmlns:a16="http://schemas.microsoft.com/office/drawing/2014/main" id="{7D2B6ED4-ABCC-9647-BB3C-44B0D7E9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358" y="6391838"/>
            <a:ext cx="3859795" cy="304801"/>
          </a:xfrm>
        </p:spPr>
        <p:txBody>
          <a:bodyPr/>
          <a:lstStyle/>
          <a:p>
            <a:r>
              <a:rPr lang="tr-TR" dirty="0"/>
              <a:t>AHMED ASFOUR</a:t>
            </a:r>
          </a:p>
        </p:txBody>
      </p:sp>
    </p:spTree>
    <p:extLst>
      <p:ext uri="{BB962C8B-B14F-4D97-AF65-F5344CB8AC3E}">
        <p14:creationId xmlns:p14="http://schemas.microsoft.com/office/powerpoint/2010/main" val="2694209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826967F-DE85-49D8-9B78-F9974BBD7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OF FACE RECOGNITION / </a:t>
            </a:r>
            <a:r>
              <a:rPr lang="tr-TR" sz="2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MATCHING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458B651-38E7-4D3C-AE13-91CB1F10C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3758152"/>
            <a:ext cx="5288048" cy="1106996"/>
          </a:xfrm>
        </p:spPr>
        <p:txBody>
          <a:bodyPr/>
          <a:lstStyle/>
          <a:p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It’s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literally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making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it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gives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an </a:t>
            </a:r>
            <a:r>
              <a:rPr lang="tr-T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</a:t>
            </a:r>
            <a:r>
              <a:rPr lang="tr-T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9ED797-EBFD-429D-80B2-BBF3C022A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85" y="2603501"/>
            <a:ext cx="3635894" cy="3416299"/>
          </a:xfrm>
          <a:prstGeom prst="rect">
            <a:avLst/>
          </a:prstGeo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E38C8AE-FD1C-4069-AB7C-FE0639368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A2BE3-52BC-41D5-8F60-ED0FCC067EA8}" type="datetime1">
              <a:rPr lang="tr-TR" smtClean="0"/>
              <a:t>11.01.2024</a:t>
            </a:fld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0132CFF-13F3-4D65-8028-00CC6B2D4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C46A-F881-42F7-A5D9-B6A29D0DCCEB}" type="slidenum">
              <a:rPr lang="tr-TR" smtClean="0"/>
              <a:t>9</a:t>
            </a:fld>
            <a:endParaRPr lang="tr-TR"/>
          </a:p>
        </p:txBody>
      </p:sp>
      <p:sp>
        <p:nvSpPr>
          <p:cNvPr id="8" name="Alt Bilgi Yer Tutucusu 4">
            <a:extLst>
              <a:ext uri="{FF2B5EF4-FFF2-40B4-BE49-F238E27FC236}">
                <a16:creationId xmlns:a16="http://schemas.microsoft.com/office/drawing/2014/main" id="{9D116E7B-78DF-C64D-B86C-694ABC25A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358" y="6391838"/>
            <a:ext cx="3859795" cy="304801"/>
          </a:xfrm>
        </p:spPr>
        <p:txBody>
          <a:bodyPr/>
          <a:lstStyle/>
          <a:p>
            <a:r>
              <a:rPr lang="tr-TR" dirty="0"/>
              <a:t>AHMED ASFOUR</a:t>
            </a:r>
          </a:p>
        </p:txBody>
      </p:sp>
    </p:spTree>
    <p:extLst>
      <p:ext uri="{BB962C8B-B14F-4D97-AF65-F5344CB8AC3E}">
        <p14:creationId xmlns:p14="http://schemas.microsoft.com/office/powerpoint/2010/main" val="2748273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İyon Toplantı Odası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İyon Toplantı Odası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İyon Toplantı Odası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3159</TotalTime>
  <Words>425</Words>
  <Application>Microsoft Macintosh PowerPoint</Application>
  <PresentationFormat>Widescreen</PresentationFormat>
  <Paragraphs>134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Noto Sans Symbols</vt:lpstr>
      <vt:lpstr>Wingdings 3</vt:lpstr>
      <vt:lpstr>İyon Toplantı Odası</vt:lpstr>
      <vt:lpstr>PowerPoint Presentation</vt:lpstr>
      <vt:lpstr>OUTLINE</vt:lpstr>
      <vt:lpstr>ABOUT FACE RECOGNITION</vt:lpstr>
      <vt:lpstr>STEPS OF FACE RECOGNITION</vt:lpstr>
      <vt:lpstr>STEPS OF FACE RECOGNITION / FACE DETECTION</vt:lpstr>
      <vt:lpstr>STEPS OF FACE RECOGNITION / FACE ALIGNMENT</vt:lpstr>
      <vt:lpstr>STEPS OF FACE RECOGNITION / NORMALIZATION</vt:lpstr>
      <vt:lpstr>STEPS OF FACE RECOGNITION / FEATURE EXTRACTION</vt:lpstr>
      <vt:lpstr>STEPS OF FACE RECOGNITION / FEATURE MATCHING</vt:lpstr>
      <vt:lpstr>PROJECT DETAILS / OpenCV</vt:lpstr>
      <vt:lpstr>PROJECT DETAILS / Face dedetion</vt:lpstr>
      <vt:lpstr>PROJECT DETAILS / LBPH METHODS</vt:lpstr>
      <vt:lpstr>PROJECT DETAILS / METHODS</vt:lpstr>
      <vt:lpstr>PROJECT DETAILS / METHODS</vt:lpstr>
      <vt:lpstr>PROJECT DETAILS / METHODS</vt:lpstr>
      <vt:lpstr>PROJECT DETAILS / METHODS</vt:lpstr>
      <vt:lpstr>PROJECT DETAILS / IMPLEMENTATION</vt:lpstr>
      <vt:lpstr>PROJECT DETAILS / IMPLEMENTATION</vt:lpstr>
      <vt:lpstr>PROJECT DETAILS / IMPLEMENTATION</vt:lpstr>
      <vt:lpstr>PROJECT DETAILS / IMPLEMENTATION</vt:lpstr>
      <vt:lpstr>PROJECT DETAILS / IMPLEMENTATION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Sertaç Ege Türkmen</dc:creator>
  <cp:lastModifiedBy>Microsoft Office User</cp:lastModifiedBy>
  <cp:revision>79</cp:revision>
  <dcterms:created xsi:type="dcterms:W3CDTF">2020-12-26T16:45:20Z</dcterms:created>
  <dcterms:modified xsi:type="dcterms:W3CDTF">2024-01-12T22:44:29Z</dcterms:modified>
</cp:coreProperties>
</file>